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9"/>
  </p:notesMasterIdLst>
  <p:sldIdLst>
    <p:sldId id="272" r:id="rId2"/>
    <p:sldId id="279" r:id="rId3"/>
    <p:sldId id="259" r:id="rId4"/>
    <p:sldId id="278" r:id="rId5"/>
    <p:sldId id="273" r:id="rId6"/>
    <p:sldId id="276" r:id="rId7"/>
    <p:sldId id="280" r:id="rId8"/>
    <p:sldId id="263" r:id="rId9"/>
    <p:sldId id="277" r:id="rId10"/>
    <p:sldId id="274" r:id="rId11"/>
    <p:sldId id="281" r:id="rId12"/>
    <p:sldId id="283" r:id="rId13"/>
    <p:sldId id="284" r:id="rId14"/>
    <p:sldId id="285" r:id="rId15"/>
    <p:sldId id="262" r:id="rId16"/>
    <p:sldId id="27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F01"/>
    <a:srgbClr val="005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A9B23-4A1B-4875-B3B1-848A9DC565DD}" v="330" dt="2023-04-02T18:58:01.353"/>
    <p1510:client id="{550774A7-DB1F-4D70-8897-D5E5156C6D18}" v="6" dt="2023-04-02T20:17:42.663"/>
    <p1510:client id="{5EA241A0-A863-4F96-B76B-414A301927B1}" v="49" dt="2023-04-02T20:26:01.446"/>
    <p1510:client id="{6E66212E-FAB2-4F03-99C1-BBEF4D12A605}" v="32" dt="2023-04-02T21:30:49.132"/>
    <p1510:client id="{741B0AEF-CBAE-A04A-9F8B-799BE3F1EC76}" v="1686" dt="2023-04-02T22:39:56.198"/>
    <p1510:client id="{83D6BD7C-FD68-4343-8DC9-DA6E846FD7D9}" v="937" dt="2023-04-02T22:14:07.941"/>
    <p1510:client id="{921B4EE0-F527-41CD-8B04-452ED59EB7AD}" v="4" dt="2023-04-02T20:27:54.546"/>
    <p1510:client id="{A0759E24-6869-4EDA-8D19-03BA8DB975D1}" v="9" dt="2023-04-02T20:58:08.708"/>
    <p1510:client id="{D267DCD6-66B1-4579-8CE6-830C77C37D92}" v="620" dt="2023-04-02T17:06:18.126"/>
    <p1510:client id="{D37C3339-304E-4609-92D9-62E7EBBA74DD}" v="213" dt="2023-04-02T19:36:31.761"/>
    <p1510:client id="{D3EC5CDE-858A-4FC3-9F79-66113FAF303D}" v="6" dt="2023-04-02T17:27:53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kanth Ranganathan" userId="S::srikanth.ranganathan@mail.utoronto.ca::bdf535ff-0f1a-4ec6-9bf7-c6b260dd0d74" providerId="AD" clId="Web-{AA4AC5CC-F97C-4058-9E47-E8E0B9521088}"/>
    <pc:docChg chg="modSld">
      <pc:chgData name="Srikanth Ranganathan" userId="S::srikanth.ranganathan@mail.utoronto.ca::bdf535ff-0f1a-4ec6-9bf7-c6b260dd0d74" providerId="AD" clId="Web-{AA4AC5CC-F97C-4058-9E47-E8E0B9521088}" dt="2023-04-02T22:47:46.719" v="6" actId="20577"/>
      <pc:docMkLst>
        <pc:docMk/>
      </pc:docMkLst>
      <pc:sldChg chg="modSp">
        <pc:chgData name="Srikanth Ranganathan" userId="S::srikanth.ranganathan@mail.utoronto.ca::bdf535ff-0f1a-4ec6-9bf7-c6b260dd0d74" providerId="AD" clId="Web-{AA4AC5CC-F97C-4058-9E47-E8E0B9521088}" dt="2023-04-02T22:47:46.719" v="6" actId="20577"/>
        <pc:sldMkLst>
          <pc:docMk/>
          <pc:sldMk cId="1399183810" sldId="259"/>
        </pc:sldMkLst>
        <pc:graphicFrameChg chg="modGraphic">
          <ac:chgData name="Srikanth Ranganathan" userId="S::srikanth.ranganathan@mail.utoronto.ca::bdf535ff-0f1a-4ec6-9bf7-c6b260dd0d74" providerId="AD" clId="Web-{AA4AC5CC-F97C-4058-9E47-E8E0B9521088}" dt="2023-04-02T22:47:46.719" v="6" actId="20577"/>
          <ac:graphicFrameMkLst>
            <pc:docMk/>
            <pc:sldMk cId="1399183810" sldId="259"/>
            <ac:graphicFrameMk id="7" creationId="{B62965E8-F774-E6A2-E713-334DA97B3C99}"/>
          </ac:graphicFrameMkLst>
        </pc:graphicFrameChg>
      </pc:sldChg>
    </pc:docChg>
  </pc:docChgLst>
  <pc:docChgLst>
    <pc:chgData name="Liyuan Chen" userId="910a8871-3014-42fd-a865-756a93d33cad" providerId="ADAL" clId="{741B0AEF-CBAE-A04A-9F8B-799BE3F1EC76}"/>
    <pc:docChg chg="undo custSel addSld delSld modSld delMainMaster">
      <pc:chgData name="Liyuan Chen" userId="910a8871-3014-42fd-a865-756a93d33cad" providerId="ADAL" clId="{741B0AEF-CBAE-A04A-9F8B-799BE3F1EC76}" dt="2023-04-02T22:39:56.198" v="2747" actId="1076"/>
      <pc:docMkLst>
        <pc:docMk/>
      </pc:docMkLst>
      <pc:sldChg chg="modSp mod">
        <pc:chgData name="Liyuan Chen" userId="910a8871-3014-42fd-a865-756a93d33cad" providerId="ADAL" clId="{741B0AEF-CBAE-A04A-9F8B-799BE3F1EC76}" dt="2023-04-02T15:47:14.842" v="855" actId="27636"/>
        <pc:sldMkLst>
          <pc:docMk/>
          <pc:sldMk cId="3295095993" sldId="256"/>
        </pc:sldMkLst>
        <pc:spChg chg="mod">
          <ac:chgData name="Liyuan Chen" userId="910a8871-3014-42fd-a865-756a93d33cad" providerId="ADAL" clId="{741B0AEF-CBAE-A04A-9F8B-799BE3F1EC76}" dt="2023-04-02T15:42:55.972" v="800"/>
          <ac:spMkLst>
            <pc:docMk/>
            <pc:sldMk cId="3295095993" sldId="256"/>
            <ac:spMk id="2" creationId="{FF401F29-6C93-9245-BB12-1A567FF74ADB}"/>
          </ac:spMkLst>
        </pc:spChg>
        <pc:spChg chg="mod">
          <ac:chgData name="Liyuan Chen" userId="910a8871-3014-42fd-a865-756a93d33cad" providerId="ADAL" clId="{741B0AEF-CBAE-A04A-9F8B-799BE3F1EC76}" dt="2023-04-02T15:47:14.842" v="855" actId="27636"/>
          <ac:spMkLst>
            <pc:docMk/>
            <pc:sldMk cId="3295095993" sldId="256"/>
            <ac:spMk id="3" creationId="{F71165C9-FE88-6143-B27B-5EA2B5BE41EB}"/>
          </ac:spMkLst>
        </pc:spChg>
      </pc:sldChg>
      <pc:sldChg chg="addSp delSp modSp mod delDesignElem">
        <pc:chgData name="Liyuan Chen" userId="910a8871-3014-42fd-a865-756a93d33cad" providerId="ADAL" clId="{741B0AEF-CBAE-A04A-9F8B-799BE3F1EC76}" dt="2023-04-02T15:44:15.824" v="801" actId="26606"/>
        <pc:sldMkLst>
          <pc:docMk/>
          <pc:sldMk cId="1945295965" sldId="257"/>
        </pc:sldMkLst>
        <pc:spChg chg="mod">
          <ac:chgData name="Liyuan Chen" userId="910a8871-3014-42fd-a865-756a93d33cad" providerId="ADAL" clId="{741B0AEF-CBAE-A04A-9F8B-799BE3F1EC76}" dt="2023-04-02T15:44:15.824" v="801" actId="26606"/>
          <ac:spMkLst>
            <pc:docMk/>
            <pc:sldMk cId="1945295965" sldId="257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15.824" v="801" actId="26606"/>
          <ac:spMkLst>
            <pc:docMk/>
            <pc:sldMk cId="1945295965" sldId="257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15.824" v="801" actId="26606"/>
          <ac:spMkLst>
            <pc:docMk/>
            <pc:sldMk cId="1945295965" sldId="257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15.824" v="801" actId="26606"/>
          <ac:spMkLst>
            <pc:docMk/>
            <pc:sldMk cId="1945295965" sldId="257"/>
            <ac:spMk id="6" creationId="{8BB56887-D0D5-4F0C-9E19-7247EB83C8B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945295965" sldId="257"/>
            <ac:spMk id="8" creationId="{1BB867FF-FC45-48F7-8104-F89BE54909F1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945295965" sldId="257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15.824" v="801" actId="26606"/>
          <ac:spMkLst>
            <pc:docMk/>
            <pc:sldMk cId="1945295965" sldId="257"/>
            <ac:spMk id="12" creationId="{081E4A58-353D-44AE-B2FC-2A74E2E400F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945295965" sldId="257"/>
            <ac:spMk id="16" creationId="{081E4A58-353D-44AE-B2FC-2A74E2E400F7}"/>
          </ac:spMkLst>
        </pc:spChg>
      </pc:sldChg>
      <pc:sldChg chg="addSp delSp modSp add mod delDesignElem">
        <pc:chgData name="Liyuan Chen" userId="910a8871-3014-42fd-a865-756a93d33cad" providerId="ADAL" clId="{741B0AEF-CBAE-A04A-9F8B-799BE3F1EC76}" dt="2023-04-02T15:44:19.988" v="802" actId="26606"/>
        <pc:sldMkLst>
          <pc:docMk/>
          <pc:sldMk cId="3039217178" sldId="258"/>
        </pc:sldMkLst>
        <pc:spChg chg="mod">
          <ac:chgData name="Liyuan Chen" userId="910a8871-3014-42fd-a865-756a93d33cad" providerId="ADAL" clId="{741B0AEF-CBAE-A04A-9F8B-799BE3F1EC76}" dt="2023-04-02T15:44:19.988" v="802" actId="26606"/>
          <ac:spMkLst>
            <pc:docMk/>
            <pc:sldMk cId="3039217178" sldId="258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19.988" v="802" actId="26606"/>
          <ac:spMkLst>
            <pc:docMk/>
            <pc:sldMk cId="3039217178" sldId="258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19.988" v="802" actId="26606"/>
          <ac:spMkLst>
            <pc:docMk/>
            <pc:sldMk cId="3039217178" sldId="258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19.988" v="802" actId="26606"/>
          <ac:spMkLst>
            <pc:docMk/>
            <pc:sldMk cId="3039217178" sldId="258"/>
            <ac:spMk id="6" creationId="{8BB56887-D0D5-4F0C-9E19-7247EB83C8B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39217178" sldId="258"/>
            <ac:spMk id="8" creationId="{1BB867FF-FC45-48F7-8104-F89BE54909F1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39217178" sldId="258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19.988" v="802" actId="26606"/>
          <ac:spMkLst>
            <pc:docMk/>
            <pc:sldMk cId="3039217178" sldId="258"/>
            <ac:spMk id="12" creationId="{081E4A58-353D-44AE-B2FC-2A74E2E400F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39217178" sldId="258"/>
            <ac:spMk id="16" creationId="{081E4A58-353D-44AE-B2FC-2A74E2E400F7}"/>
          </ac:spMkLst>
        </pc:spChg>
      </pc:sldChg>
      <pc:sldChg chg="addSp delSp modSp add mod setBg delDesignElem">
        <pc:chgData name="Liyuan Chen" userId="910a8871-3014-42fd-a865-756a93d33cad" providerId="ADAL" clId="{741B0AEF-CBAE-A04A-9F8B-799BE3F1EC76}" dt="2023-04-02T21:42:48.081" v="2191" actId="167"/>
        <pc:sldMkLst>
          <pc:docMk/>
          <pc:sldMk cId="1399183810" sldId="259"/>
        </pc:sldMkLst>
        <pc:spChg chg="mod">
          <ac:chgData name="Liyuan Chen" userId="910a8871-3014-42fd-a865-756a93d33cad" providerId="ADAL" clId="{741B0AEF-CBAE-A04A-9F8B-799BE3F1EC76}" dt="2023-04-02T18:35:52.530" v="1077" actId="14100"/>
          <ac:spMkLst>
            <pc:docMk/>
            <pc:sldMk cId="1399183810" sldId="259"/>
            <ac:spMk id="2" creationId="{0E3EE653-D5DD-2148-BDE6-335776AF489F}"/>
          </ac:spMkLst>
        </pc:spChg>
        <pc:spChg chg="del mod">
          <ac:chgData name="Liyuan Chen" userId="910a8871-3014-42fd-a865-756a93d33cad" providerId="ADAL" clId="{741B0AEF-CBAE-A04A-9F8B-799BE3F1EC76}" dt="2023-04-02T18:33:18.074" v="1049" actId="26606"/>
          <ac:spMkLst>
            <pc:docMk/>
            <pc:sldMk cId="1399183810" sldId="259"/>
            <ac:spMk id="3" creationId="{FEFCC110-B7FF-B84D-961E-281830C0845F}"/>
          </ac:spMkLst>
        </pc:spChg>
        <pc:spChg chg="add del mod">
          <ac:chgData name="Liyuan Chen" userId="910a8871-3014-42fd-a865-756a93d33cad" providerId="ADAL" clId="{741B0AEF-CBAE-A04A-9F8B-799BE3F1EC76}" dt="2023-04-02T18:35:08.667" v="1068"/>
          <ac:spMkLst>
            <pc:docMk/>
            <pc:sldMk cId="1399183810" sldId="259"/>
            <ac:spMk id="4" creationId="{4473BDD5-1D87-9947-8C7C-29689DEB4B8A}"/>
          </ac:spMkLst>
        </pc:spChg>
        <pc:spChg chg="add">
          <ac:chgData name="Liyuan Chen" userId="910a8871-3014-42fd-a865-756a93d33cad" providerId="ADAL" clId="{741B0AEF-CBAE-A04A-9F8B-799BE3F1EC76}" dt="2023-04-02T15:44:24.565" v="804" actId="26606"/>
          <ac:spMkLst>
            <pc:docMk/>
            <pc:sldMk cId="1399183810" sldId="259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24.565" v="804" actId="26606"/>
          <ac:spMkLst>
            <pc:docMk/>
            <pc:sldMk cId="1399183810" sldId="259"/>
            <ac:spMk id="6" creationId="{8BB56887-D0D5-4F0C-9E19-7247EB83C8B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399183810" sldId="259"/>
            <ac:spMk id="8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8:33:18.074" v="1049" actId="26606"/>
          <ac:spMkLst>
            <pc:docMk/>
            <pc:sldMk cId="1399183810" sldId="259"/>
            <ac:spMk id="9" creationId="{1E1665A6-74DB-4F44-A6EF-F01205E8718B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399183810" sldId="259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24.565" v="804" actId="26606"/>
          <ac:spMkLst>
            <pc:docMk/>
            <pc:sldMk cId="1399183810" sldId="259"/>
            <ac:spMk id="12" creationId="{081E4A58-353D-44AE-B2FC-2A74E2E400F7}"/>
          </ac:spMkLst>
        </pc:spChg>
        <pc:spChg chg="add mod">
          <ac:chgData name="Liyuan Chen" userId="910a8871-3014-42fd-a865-756a93d33cad" providerId="ADAL" clId="{741B0AEF-CBAE-A04A-9F8B-799BE3F1EC76}" dt="2023-04-02T21:42:48.081" v="2191" actId="167"/>
          <ac:spMkLst>
            <pc:docMk/>
            <pc:sldMk cId="1399183810" sldId="259"/>
            <ac:spMk id="12" creationId="{CBDF7C97-6B32-E240-BC24-90FEDFA2F3DB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1399183810" sldId="259"/>
            <ac:spMk id="16" creationId="{081E4A58-353D-44AE-B2FC-2A74E2E400F7}"/>
          </ac:spMkLst>
        </pc:spChg>
        <pc:graphicFrameChg chg="add mod">
          <ac:chgData name="Liyuan Chen" userId="910a8871-3014-42fd-a865-756a93d33cad" providerId="ADAL" clId="{741B0AEF-CBAE-A04A-9F8B-799BE3F1EC76}" dt="2023-04-02T18:35:40.511" v="1075" actId="1076"/>
          <ac:graphicFrameMkLst>
            <pc:docMk/>
            <pc:sldMk cId="1399183810" sldId="259"/>
            <ac:graphicFrameMk id="7" creationId="{B62965E8-F774-E6A2-E713-334DA97B3C99}"/>
          </ac:graphicFrameMkLst>
        </pc:graphicFrameChg>
        <pc:picChg chg="add mod">
          <ac:chgData name="Liyuan Chen" userId="910a8871-3014-42fd-a865-756a93d33cad" providerId="ADAL" clId="{741B0AEF-CBAE-A04A-9F8B-799BE3F1EC76}" dt="2023-04-02T18:35:45.891" v="1076" actId="1076"/>
          <ac:picMkLst>
            <pc:docMk/>
            <pc:sldMk cId="1399183810" sldId="259"/>
            <ac:picMk id="1028" creationId="{1075623F-085C-F647-91A6-A524B7FAC7B6}"/>
          </ac:picMkLst>
        </pc:picChg>
      </pc:sldChg>
      <pc:sldChg chg="addSp delSp modSp add del mod delDesignElem">
        <pc:chgData name="Liyuan Chen" userId="910a8871-3014-42fd-a865-756a93d33cad" providerId="ADAL" clId="{741B0AEF-CBAE-A04A-9F8B-799BE3F1EC76}" dt="2023-04-02T18:27:58.990" v="937" actId="2696"/>
        <pc:sldMkLst>
          <pc:docMk/>
          <pc:sldMk cId="2395194736" sldId="260"/>
        </pc:sldMkLst>
        <pc:spChg chg="mod">
          <ac:chgData name="Liyuan Chen" userId="910a8871-3014-42fd-a865-756a93d33cad" providerId="ADAL" clId="{741B0AEF-CBAE-A04A-9F8B-799BE3F1EC76}" dt="2023-04-02T15:44:47.222" v="811" actId="26606"/>
          <ac:spMkLst>
            <pc:docMk/>
            <pc:sldMk cId="2395194736" sldId="260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47.222" v="811" actId="26606"/>
          <ac:spMkLst>
            <pc:docMk/>
            <pc:sldMk cId="2395194736" sldId="260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47.222" v="811" actId="26606"/>
          <ac:spMkLst>
            <pc:docMk/>
            <pc:sldMk cId="2395194736" sldId="260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47.222" v="811" actId="26606"/>
          <ac:spMkLst>
            <pc:docMk/>
            <pc:sldMk cId="2395194736" sldId="260"/>
            <ac:spMk id="6" creationId="{8BB56887-D0D5-4F0C-9E19-7247EB83C8B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2395194736" sldId="260"/>
            <ac:spMk id="8" creationId="{1BB867FF-FC45-48F7-8104-F89BE54909F1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2395194736" sldId="260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47.222" v="811" actId="26606"/>
          <ac:spMkLst>
            <pc:docMk/>
            <pc:sldMk cId="2395194736" sldId="260"/>
            <ac:spMk id="12" creationId="{081E4A58-353D-44AE-B2FC-2A74E2E400F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2395194736" sldId="260"/>
            <ac:spMk id="16" creationId="{081E4A58-353D-44AE-B2FC-2A74E2E400F7}"/>
          </ac:spMkLst>
        </pc:spChg>
      </pc:sldChg>
      <pc:sldChg chg="modSp add del mod">
        <pc:chgData name="Liyuan Chen" userId="910a8871-3014-42fd-a865-756a93d33cad" providerId="ADAL" clId="{741B0AEF-CBAE-A04A-9F8B-799BE3F1EC76}" dt="2023-04-02T15:37:29.611" v="519" actId="2696"/>
        <pc:sldMkLst>
          <pc:docMk/>
          <pc:sldMk cId="3144491592" sldId="261"/>
        </pc:sldMkLst>
        <pc:spChg chg="mod">
          <ac:chgData name="Liyuan Chen" userId="910a8871-3014-42fd-a865-756a93d33cad" providerId="ADAL" clId="{741B0AEF-CBAE-A04A-9F8B-799BE3F1EC76}" dt="2023-04-02T15:35:50.409" v="481" actId="27636"/>
          <ac:spMkLst>
            <pc:docMk/>
            <pc:sldMk cId="3144491592" sldId="261"/>
            <ac:spMk id="2" creationId="{0E3EE653-D5DD-2148-BDE6-335776AF489F}"/>
          </ac:spMkLst>
        </pc:spChg>
      </pc:sldChg>
      <pc:sldChg chg="addSp delSp modSp add mod setBg delDesignElem">
        <pc:chgData name="Liyuan Chen" userId="910a8871-3014-42fd-a865-756a93d33cad" providerId="ADAL" clId="{741B0AEF-CBAE-A04A-9F8B-799BE3F1EC76}" dt="2023-04-02T22:39:56.198" v="2747" actId="1076"/>
        <pc:sldMkLst>
          <pc:docMk/>
          <pc:sldMk cId="3056325817" sldId="262"/>
        </pc:sldMkLst>
        <pc:spChg chg="mod">
          <ac:chgData name="Liyuan Chen" userId="910a8871-3014-42fd-a865-756a93d33cad" providerId="ADAL" clId="{741B0AEF-CBAE-A04A-9F8B-799BE3F1EC76}" dt="2023-04-02T22:38:34.871" v="2726" actId="14100"/>
          <ac:spMkLst>
            <pc:docMk/>
            <pc:sldMk cId="3056325817" sldId="262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22:38:39.725" v="2727" actId="1076"/>
          <ac:spMkLst>
            <pc:docMk/>
            <pc:sldMk cId="3056325817" sldId="262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49.643" v="812" actId="26606"/>
          <ac:spMkLst>
            <pc:docMk/>
            <pc:sldMk cId="3056325817" sldId="262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49.643" v="812" actId="26606"/>
          <ac:spMkLst>
            <pc:docMk/>
            <pc:sldMk cId="3056325817" sldId="262"/>
            <ac:spMk id="6" creationId="{8BB56887-D0D5-4F0C-9E19-7247EB83C8B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56325817" sldId="262"/>
            <ac:spMk id="8" creationId="{1BB867FF-FC45-48F7-8104-F89BE54909F1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56325817" sldId="262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49.643" v="812" actId="26606"/>
          <ac:spMkLst>
            <pc:docMk/>
            <pc:sldMk cId="3056325817" sldId="262"/>
            <ac:spMk id="12" creationId="{081E4A58-353D-44AE-B2FC-2A74E2E400F7}"/>
          </ac:spMkLst>
        </pc:spChg>
        <pc:spChg chg="add del">
          <ac:chgData name="Liyuan Chen" userId="910a8871-3014-42fd-a865-756a93d33cad" providerId="ADAL" clId="{741B0AEF-CBAE-A04A-9F8B-799BE3F1EC76}" dt="2023-04-02T15:42:51.765" v="797"/>
          <ac:spMkLst>
            <pc:docMk/>
            <pc:sldMk cId="3056325817" sldId="262"/>
            <ac:spMk id="16" creationId="{081E4A58-353D-44AE-B2FC-2A74E2E400F7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3056325817" sldId="262"/>
            <ac:spMk id="19" creationId="{86DF1FC6-C181-4F53-9438-D68048D74654}"/>
          </ac:spMkLst>
        </pc:spChg>
        <pc:spChg chg="add mod">
          <ac:chgData name="Liyuan Chen" userId="910a8871-3014-42fd-a865-756a93d33cad" providerId="ADAL" clId="{741B0AEF-CBAE-A04A-9F8B-799BE3F1EC76}" dt="2023-04-02T22:38:41.224" v="2728" actId="1076"/>
          <ac:spMkLst>
            <pc:docMk/>
            <pc:sldMk cId="3056325817" sldId="262"/>
            <ac:spMk id="20" creationId="{ACAC5824-889A-BD41-B9D2-68F00A53F498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3056325817" sldId="262"/>
            <ac:spMk id="21" creationId="{A9907A02-2DA0-4F32-9579-5A2AC697EA2B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3056325817" sldId="262"/>
            <ac:spMk id="23" creationId="{C3788D1F-1B8C-4AED-91EA-3D1643B2D733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3056325817" sldId="262"/>
            <ac:spMk id="25" creationId="{A10AD12F-C0F0-4CD2-9DCF-827A859CC455}"/>
          </ac:spMkLst>
        </pc:spChg>
        <pc:picChg chg="add mod ord">
          <ac:chgData name="Liyuan Chen" userId="910a8871-3014-42fd-a865-756a93d33cad" providerId="ADAL" clId="{741B0AEF-CBAE-A04A-9F8B-799BE3F1EC76}" dt="2023-04-02T22:30:08.386" v="2725" actId="1076"/>
          <ac:picMkLst>
            <pc:docMk/>
            <pc:sldMk cId="3056325817" sldId="262"/>
            <ac:picMk id="7" creationId="{1B0F4364-7E00-7E4B-A31A-26BADA4E1AE7}"/>
          </ac:picMkLst>
        </pc:picChg>
        <pc:picChg chg="add mod ord">
          <ac:chgData name="Liyuan Chen" userId="910a8871-3014-42fd-a865-756a93d33cad" providerId="ADAL" clId="{741B0AEF-CBAE-A04A-9F8B-799BE3F1EC76}" dt="2023-04-02T21:03:50.697" v="1933" actId="26606"/>
          <ac:picMkLst>
            <pc:docMk/>
            <pc:sldMk cId="3056325817" sldId="262"/>
            <ac:picMk id="9" creationId="{40AF1E51-8EE7-874B-BCB8-0906ECB0A408}"/>
          </ac:picMkLst>
        </pc:picChg>
        <pc:picChg chg="add del mod">
          <ac:chgData name="Liyuan Chen" userId="910a8871-3014-42fd-a865-756a93d33cad" providerId="ADAL" clId="{741B0AEF-CBAE-A04A-9F8B-799BE3F1EC76}" dt="2023-04-02T22:39:03.667" v="2731" actId="478"/>
          <ac:picMkLst>
            <pc:docMk/>
            <pc:sldMk cId="3056325817" sldId="262"/>
            <ac:picMk id="11" creationId="{4C25F6C0-FA87-2F4E-A064-0CCE02A74664}"/>
          </ac:picMkLst>
        </pc:picChg>
        <pc:picChg chg="add del mod">
          <ac:chgData name="Liyuan Chen" userId="910a8871-3014-42fd-a865-756a93d33cad" providerId="ADAL" clId="{741B0AEF-CBAE-A04A-9F8B-799BE3F1EC76}" dt="2023-04-02T22:30:02.510" v="2724" actId="478"/>
          <ac:picMkLst>
            <pc:docMk/>
            <pc:sldMk cId="3056325817" sldId="262"/>
            <ac:picMk id="14" creationId="{1227AEF7-6CD7-C84C-A063-57FD517B3729}"/>
          </ac:picMkLst>
        </pc:picChg>
        <pc:picChg chg="add mod">
          <ac:chgData name="Liyuan Chen" userId="910a8871-3014-42fd-a865-756a93d33cad" providerId="ADAL" clId="{741B0AEF-CBAE-A04A-9F8B-799BE3F1EC76}" dt="2023-04-02T22:39:14.595" v="2743" actId="1038"/>
          <ac:picMkLst>
            <pc:docMk/>
            <pc:sldMk cId="3056325817" sldId="262"/>
            <ac:picMk id="16" creationId="{5E6181C6-6424-544F-8986-A48A2C2827ED}"/>
          </ac:picMkLst>
        </pc:picChg>
        <pc:picChg chg="add mod">
          <ac:chgData name="Liyuan Chen" userId="910a8871-3014-42fd-a865-756a93d33cad" providerId="ADAL" clId="{741B0AEF-CBAE-A04A-9F8B-799BE3F1EC76}" dt="2023-04-02T22:39:56.198" v="2747" actId="1076"/>
          <ac:picMkLst>
            <pc:docMk/>
            <pc:sldMk cId="3056325817" sldId="262"/>
            <ac:picMk id="18" creationId="{C81349B3-5780-244C-9805-BA7415E25855}"/>
          </ac:picMkLst>
        </pc:pic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2614375048" sldId="263"/>
        </pc:sldMkLst>
        <pc:spChg chg="del">
          <ac:chgData name="Liyuan Chen" userId="910a8871-3014-42fd-a865-756a93d33cad" providerId="ADAL" clId="{741B0AEF-CBAE-A04A-9F8B-799BE3F1EC76}" dt="2023-04-02T15:33:18.709" v="239"/>
          <ac:spMkLst>
            <pc:docMk/>
            <pc:sldMk cId="2614375048" sldId="263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8.709" v="239"/>
          <ac:spMkLst>
            <pc:docMk/>
            <pc:sldMk cId="2614375048" sldId="263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8.709" v="239"/>
          <ac:spMkLst>
            <pc:docMk/>
            <pc:sldMk cId="2614375048" sldId="263"/>
            <ac:spMk id="16" creationId="{081E4A58-353D-44AE-B2FC-2A74E2E400F7}"/>
          </ac:spMkLst>
        </pc:spChg>
      </pc:sldChg>
      <pc:sldChg chg="addSp delSp modSp add mod setBg modAnim delDesignElem modNotesTx">
        <pc:chgData name="Liyuan Chen" userId="910a8871-3014-42fd-a865-756a93d33cad" providerId="ADAL" clId="{741B0AEF-CBAE-A04A-9F8B-799BE3F1EC76}" dt="2023-04-02T21:49:43.529" v="2273" actId="207"/>
        <pc:sldMkLst>
          <pc:docMk/>
          <pc:sldMk cId="3113174440" sldId="263"/>
        </pc:sldMkLst>
        <pc:spChg chg="mod">
          <ac:chgData name="Liyuan Chen" userId="910a8871-3014-42fd-a865-756a93d33cad" providerId="ADAL" clId="{741B0AEF-CBAE-A04A-9F8B-799BE3F1EC76}" dt="2023-04-02T21:49:43.529" v="2273" actId="207"/>
          <ac:spMkLst>
            <pc:docMk/>
            <pc:sldMk cId="3113174440" sldId="263"/>
            <ac:spMk id="2" creationId="{0E3EE653-D5DD-2148-BDE6-335776AF489F}"/>
          </ac:spMkLst>
        </pc:spChg>
        <pc:spChg chg="del mod">
          <ac:chgData name="Liyuan Chen" userId="910a8871-3014-42fd-a865-756a93d33cad" providerId="ADAL" clId="{741B0AEF-CBAE-A04A-9F8B-799BE3F1EC76}" dt="2023-04-02T18:53:57.817" v="1460"/>
          <ac:spMkLst>
            <pc:docMk/>
            <pc:sldMk cId="3113174440" sldId="263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27.064" v="805" actId="26606"/>
          <ac:spMkLst>
            <pc:docMk/>
            <pc:sldMk cId="3113174440" sldId="263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27.064" v="805" actId="26606"/>
          <ac:spMkLst>
            <pc:docMk/>
            <pc:sldMk cId="3113174440" sldId="263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8:26.661" v="608"/>
          <ac:spMkLst>
            <pc:docMk/>
            <pc:sldMk cId="3113174440" sldId="263"/>
            <ac:spMk id="8" creationId="{1BB867FF-FC45-48F7-8104-F89BE54909F1}"/>
          </ac:spMkLst>
        </pc:spChg>
        <pc:spChg chg="add del mod">
          <ac:chgData name="Liyuan Chen" userId="910a8871-3014-42fd-a865-756a93d33cad" providerId="ADAL" clId="{741B0AEF-CBAE-A04A-9F8B-799BE3F1EC76}" dt="2023-04-02T18:56:58.493" v="1472"/>
          <ac:spMkLst>
            <pc:docMk/>
            <pc:sldMk cId="3113174440" sldId="263"/>
            <ac:spMk id="9" creationId="{54958D8A-3102-A448-9A36-68A2701A2719}"/>
          </ac:spMkLst>
        </pc:spChg>
        <pc:spChg chg="del">
          <ac:chgData name="Liyuan Chen" userId="910a8871-3014-42fd-a865-756a93d33cad" providerId="ADAL" clId="{741B0AEF-CBAE-A04A-9F8B-799BE3F1EC76}" dt="2023-04-02T15:38:26.661" v="608"/>
          <ac:spMkLst>
            <pc:docMk/>
            <pc:sldMk cId="3113174440" sldId="263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27.064" v="805" actId="26606"/>
          <ac:spMkLst>
            <pc:docMk/>
            <pc:sldMk cId="3113174440" sldId="263"/>
            <ac:spMk id="12" creationId="{081E4A58-353D-44AE-B2FC-2A74E2E400F7}"/>
          </ac:spMkLst>
        </pc:spChg>
        <pc:spChg chg="add mod">
          <ac:chgData name="Liyuan Chen" userId="910a8871-3014-42fd-a865-756a93d33cad" providerId="ADAL" clId="{741B0AEF-CBAE-A04A-9F8B-799BE3F1EC76}" dt="2023-04-02T21:43:31.950" v="2201" actId="167"/>
          <ac:spMkLst>
            <pc:docMk/>
            <pc:sldMk cId="3113174440" sldId="263"/>
            <ac:spMk id="14" creationId="{775E805A-8B78-6E48-98E0-402BF8FA3042}"/>
          </ac:spMkLst>
        </pc:spChg>
        <pc:spChg chg="del">
          <ac:chgData name="Liyuan Chen" userId="910a8871-3014-42fd-a865-756a93d33cad" providerId="ADAL" clId="{741B0AEF-CBAE-A04A-9F8B-799BE3F1EC76}" dt="2023-04-02T15:38:26.661" v="608"/>
          <ac:spMkLst>
            <pc:docMk/>
            <pc:sldMk cId="3113174440" sldId="263"/>
            <ac:spMk id="16" creationId="{081E4A58-353D-44AE-B2FC-2A74E2E400F7}"/>
          </ac:spMkLst>
        </pc:spChg>
        <pc:graphicFrameChg chg="add del mod">
          <ac:chgData name="Liyuan Chen" userId="910a8871-3014-42fd-a865-756a93d33cad" providerId="ADAL" clId="{741B0AEF-CBAE-A04A-9F8B-799BE3F1EC76}" dt="2023-04-02T18:56:57.327" v="1471" actId="478"/>
          <ac:graphicFrameMkLst>
            <pc:docMk/>
            <pc:sldMk cId="3113174440" sldId="263"/>
            <ac:graphicFrameMk id="4" creationId="{0A86A2D6-5C93-E341-A062-D46477F0DFE1}"/>
          </ac:graphicFrameMkLst>
        </pc:graphicFrameChg>
        <pc:graphicFrameChg chg="add mod modGraphic">
          <ac:chgData name="Liyuan Chen" userId="910a8871-3014-42fd-a865-756a93d33cad" providerId="ADAL" clId="{741B0AEF-CBAE-A04A-9F8B-799BE3F1EC76}" dt="2023-04-02T19:27:13.787" v="1732" actId="2711"/>
          <ac:graphicFrameMkLst>
            <pc:docMk/>
            <pc:sldMk cId="3113174440" sldId="263"/>
            <ac:graphicFrameMk id="10" creationId="{0B4C6098-B7E6-0D4C-B712-93C310E90BDF}"/>
          </ac:graphicFrameMkLst>
        </pc:graphicFrameChg>
        <pc:picChg chg="add del mod">
          <ac:chgData name="Liyuan Chen" userId="910a8871-3014-42fd-a865-756a93d33cad" providerId="ADAL" clId="{741B0AEF-CBAE-A04A-9F8B-799BE3F1EC76}" dt="2023-04-02T18:57:04.007" v="1473" actId="478"/>
          <ac:picMkLst>
            <pc:docMk/>
            <pc:sldMk cId="3113174440" sldId="263"/>
            <ac:picMk id="7" creationId="{69A7EA9D-4A6C-7B48-810D-A5448FC10317}"/>
          </ac:picMkLst>
        </pc:picChg>
        <pc:picChg chg="add mod">
          <ac:chgData name="Liyuan Chen" userId="910a8871-3014-42fd-a865-756a93d33cad" providerId="ADAL" clId="{741B0AEF-CBAE-A04A-9F8B-799BE3F1EC76}" dt="2023-04-02T19:27:31.271" v="1737" actId="1037"/>
          <ac:picMkLst>
            <pc:docMk/>
            <pc:sldMk cId="3113174440" sldId="263"/>
            <ac:picMk id="11" creationId="{7BE7E5BF-E9FF-4341-886D-1C998ED821B9}"/>
          </ac:picMkLst>
        </pc:picChg>
        <pc:picChg chg="add mod">
          <ac:chgData name="Liyuan Chen" userId="910a8871-3014-42fd-a865-756a93d33cad" providerId="ADAL" clId="{741B0AEF-CBAE-A04A-9F8B-799BE3F1EC76}" dt="2023-04-02T19:27:48.236" v="1741" actId="1076"/>
          <ac:picMkLst>
            <pc:docMk/>
            <pc:sldMk cId="3113174440" sldId="263"/>
            <ac:picMk id="13" creationId="{CB8A1357-6367-C847-859A-E4039E606F7D}"/>
          </ac:picMkLst>
        </pc:pic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3118875328" sldId="264"/>
        </pc:sldMkLst>
        <pc:spChg chg="del">
          <ac:chgData name="Liyuan Chen" userId="910a8871-3014-42fd-a865-756a93d33cad" providerId="ADAL" clId="{741B0AEF-CBAE-A04A-9F8B-799BE3F1EC76}" dt="2023-04-02T15:33:19.097" v="241"/>
          <ac:spMkLst>
            <pc:docMk/>
            <pc:sldMk cId="3118875328" sldId="264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9.097" v="241"/>
          <ac:spMkLst>
            <pc:docMk/>
            <pc:sldMk cId="3118875328" sldId="264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9.097" v="241"/>
          <ac:spMkLst>
            <pc:docMk/>
            <pc:sldMk cId="3118875328" sldId="264"/>
            <ac:spMk id="16" creationId="{081E4A58-353D-44AE-B2FC-2A74E2E400F7}"/>
          </ac:spMkLst>
        </pc:spChg>
      </pc:sldChg>
      <pc:sldChg chg="addSp delSp modSp add del mod setBg delDesignElem">
        <pc:chgData name="Liyuan Chen" userId="910a8871-3014-42fd-a865-756a93d33cad" providerId="ADAL" clId="{741B0AEF-CBAE-A04A-9F8B-799BE3F1EC76}" dt="2023-04-02T18:27:58.990" v="937" actId="2696"/>
        <pc:sldMkLst>
          <pc:docMk/>
          <pc:sldMk cId="3591526499" sldId="264"/>
        </pc:sldMkLst>
        <pc:spChg chg="mod">
          <ac:chgData name="Liyuan Chen" userId="910a8871-3014-42fd-a865-756a93d33cad" providerId="ADAL" clId="{741B0AEF-CBAE-A04A-9F8B-799BE3F1EC76}" dt="2023-04-02T15:44:29.558" v="806" actId="26606"/>
          <ac:spMkLst>
            <pc:docMk/>
            <pc:sldMk cId="3591526499" sldId="264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29.558" v="806" actId="26606"/>
          <ac:spMkLst>
            <pc:docMk/>
            <pc:sldMk cId="3591526499" sldId="264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29.558" v="806" actId="26606"/>
          <ac:spMkLst>
            <pc:docMk/>
            <pc:sldMk cId="3591526499" sldId="264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29.558" v="806" actId="26606"/>
          <ac:spMkLst>
            <pc:docMk/>
            <pc:sldMk cId="3591526499" sldId="264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8:26.944" v="610"/>
          <ac:spMkLst>
            <pc:docMk/>
            <pc:sldMk cId="3591526499" sldId="264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8:26.944" v="610"/>
          <ac:spMkLst>
            <pc:docMk/>
            <pc:sldMk cId="3591526499" sldId="264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29.558" v="806" actId="26606"/>
          <ac:spMkLst>
            <pc:docMk/>
            <pc:sldMk cId="3591526499" sldId="264"/>
            <ac:spMk id="12" creationId="{081E4A58-353D-44AE-B2FC-2A74E2E400F7}"/>
          </ac:spMkLst>
        </pc:spChg>
        <pc:spChg chg="del">
          <ac:chgData name="Liyuan Chen" userId="910a8871-3014-42fd-a865-756a93d33cad" providerId="ADAL" clId="{741B0AEF-CBAE-A04A-9F8B-799BE3F1EC76}" dt="2023-04-02T15:38:26.944" v="610"/>
          <ac:spMkLst>
            <pc:docMk/>
            <pc:sldMk cId="3591526499" sldId="264"/>
            <ac:spMk id="16" creationId="{081E4A58-353D-44AE-B2FC-2A74E2E400F7}"/>
          </ac:spMkLst>
        </pc:sp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226646307" sldId="265"/>
        </pc:sldMkLst>
        <pc:spChg chg="del">
          <ac:chgData name="Liyuan Chen" userId="910a8871-3014-42fd-a865-756a93d33cad" providerId="ADAL" clId="{741B0AEF-CBAE-A04A-9F8B-799BE3F1EC76}" dt="2023-04-02T15:33:19.259" v="243"/>
          <ac:spMkLst>
            <pc:docMk/>
            <pc:sldMk cId="226646307" sldId="265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9.259" v="243"/>
          <ac:spMkLst>
            <pc:docMk/>
            <pc:sldMk cId="226646307" sldId="265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9.259" v="243"/>
          <ac:spMkLst>
            <pc:docMk/>
            <pc:sldMk cId="226646307" sldId="265"/>
            <ac:spMk id="16" creationId="{081E4A58-353D-44AE-B2FC-2A74E2E400F7}"/>
          </ac:spMkLst>
        </pc:spChg>
      </pc:sldChg>
      <pc:sldChg chg="addSp delSp modSp add del mod setBg delDesignElem">
        <pc:chgData name="Liyuan Chen" userId="910a8871-3014-42fd-a865-756a93d33cad" providerId="ADAL" clId="{741B0AEF-CBAE-A04A-9F8B-799BE3F1EC76}" dt="2023-04-02T18:27:58.990" v="937" actId="2696"/>
        <pc:sldMkLst>
          <pc:docMk/>
          <pc:sldMk cId="2318177170" sldId="265"/>
        </pc:sldMkLst>
        <pc:spChg chg="mod">
          <ac:chgData name="Liyuan Chen" userId="910a8871-3014-42fd-a865-756a93d33cad" providerId="ADAL" clId="{741B0AEF-CBAE-A04A-9F8B-799BE3F1EC76}" dt="2023-04-02T15:44:36.461" v="807" actId="26606"/>
          <ac:spMkLst>
            <pc:docMk/>
            <pc:sldMk cId="2318177170" sldId="265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36.461" v="807" actId="26606"/>
          <ac:spMkLst>
            <pc:docMk/>
            <pc:sldMk cId="2318177170" sldId="265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36.461" v="807" actId="26606"/>
          <ac:spMkLst>
            <pc:docMk/>
            <pc:sldMk cId="2318177170" sldId="265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36.461" v="807" actId="26606"/>
          <ac:spMkLst>
            <pc:docMk/>
            <pc:sldMk cId="2318177170" sldId="265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8:27.255" v="612"/>
          <ac:spMkLst>
            <pc:docMk/>
            <pc:sldMk cId="2318177170" sldId="265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8:27.255" v="612"/>
          <ac:spMkLst>
            <pc:docMk/>
            <pc:sldMk cId="2318177170" sldId="265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36.461" v="807" actId="26606"/>
          <ac:spMkLst>
            <pc:docMk/>
            <pc:sldMk cId="2318177170" sldId="265"/>
            <ac:spMk id="12" creationId="{081E4A58-353D-44AE-B2FC-2A74E2E400F7}"/>
          </ac:spMkLst>
        </pc:spChg>
        <pc:spChg chg="del">
          <ac:chgData name="Liyuan Chen" userId="910a8871-3014-42fd-a865-756a93d33cad" providerId="ADAL" clId="{741B0AEF-CBAE-A04A-9F8B-799BE3F1EC76}" dt="2023-04-02T15:38:27.255" v="612"/>
          <ac:spMkLst>
            <pc:docMk/>
            <pc:sldMk cId="2318177170" sldId="265"/>
            <ac:spMk id="16" creationId="{081E4A58-353D-44AE-B2FC-2A74E2E400F7}"/>
          </ac:spMkLst>
        </pc:sp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711823238" sldId="266"/>
        </pc:sldMkLst>
        <pc:spChg chg="del">
          <ac:chgData name="Liyuan Chen" userId="910a8871-3014-42fd-a865-756a93d33cad" providerId="ADAL" clId="{741B0AEF-CBAE-A04A-9F8B-799BE3F1EC76}" dt="2023-04-02T15:33:19.510" v="245"/>
          <ac:spMkLst>
            <pc:docMk/>
            <pc:sldMk cId="711823238" sldId="266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9.510" v="245"/>
          <ac:spMkLst>
            <pc:docMk/>
            <pc:sldMk cId="711823238" sldId="266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9.510" v="245"/>
          <ac:spMkLst>
            <pc:docMk/>
            <pc:sldMk cId="711823238" sldId="266"/>
            <ac:spMk id="16" creationId="{081E4A58-353D-44AE-B2FC-2A74E2E400F7}"/>
          </ac:spMkLst>
        </pc:spChg>
      </pc:sldChg>
      <pc:sldChg chg="addSp delSp modSp add del mod setBg delDesignElem">
        <pc:chgData name="Liyuan Chen" userId="910a8871-3014-42fd-a865-756a93d33cad" providerId="ADAL" clId="{741B0AEF-CBAE-A04A-9F8B-799BE3F1EC76}" dt="2023-04-02T18:27:58.990" v="937" actId="2696"/>
        <pc:sldMkLst>
          <pc:docMk/>
          <pc:sldMk cId="1531351082" sldId="266"/>
        </pc:sldMkLst>
        <pc:spChg chg="mod">
          <ac:chgData name="Liyuan Chen" userId="910a8871-3014-42fd-a865-756a93d33cad" providerId="ADAL" clId="{741B0AEF-CBAE-A04A-9F8B-799BE3F1EC76}" dt="2023-04-02T15:44:39.710" v="808" actId="26606"/>
          <ac:spMkLst>
            <pc:docMk/>
            <pc:sldMk cId="1531351082" sldId="266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39.710" v="808" actId="26606"/>
          <ac:spMkLst>
            <pc:docMk/>
            <pc:sldMk cId="1531351082" sldId="266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39.710" v="808" actId="26606"/>
          <ac:spMkLst>
            <pc:docMk/>
            <pc:sldMk cId="1531351082" sldId="266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39.710" v="808" actId="26606"/>
          <ac:spMkLst>
            <pc:docMk/>
            <pc:sldMk cId="1531351082" sldId="266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8:27.539" v="614"/>
          <ac:spMkLst>
            <pc:docMk/>
            <pc:sldMk cId="1531351082" sldId="266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8:27.539" v="614"/>
          <ac:spMkLst>
            <pc:docMk/>
            <pc:sldMk cId="1531351082" sldId="266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39.710" v="808" actId="26606"/>
          <ac:spMkLst>
            <pc:docMk/>
            <pc:sldMk cId="1531351082" sldId="266"/>
            <ac:spMk id="12" creationId="{081E4A58-353D-44AE-B2FC-2A74E2E400F7}"/>
          </ac:spMkLst>
        </pc:spChg>
        <pc:spChg chg="del">
          <ac:chgData name="Liyuan Chen" userId="910a8871-3014-42fd-a865-756a93d33cad" providerId="ADAL" clId="{741B0AEF-CBAE-A04A-9F8B-799BE3F1EC76}" dt="2023-04-02T15:38:27.539" v="614"/>
          <ac:spMkLst>
            <pc:docMk/>
            <pc:sldMk cId="1531351082" sldId="266"/>
            <ac:spMk id="16" creationId="{081E4A58-353D-44AE-B2FC-2A74E2E400F7}"/>
          </ac:spMkLst>
        </pc:spChg>
      </pc:sldChg>
      <pc:sldChg chg="addSp delSp modSp add del mod setBg delDesignElem">
        <pc:chgData name="Liyuan Chen" userId="910a8871-3014-42fd-a865-756a93d33cad" providerId="ADAL" clId="{741B0AEF-CBAE-A04A-9F8B-799BE3F1EC76}" dt="2023-04-02T18:27:58.990" v="937" actId="2696"/>
        <pc:sldMkLst>
          <pc:docMk/>
          <pc:sldMk cId="2825645167" sldId="267"/>
        </pc:sldMkLst>
        <pc:spChg chg="mod">
          <ac:chgData name="Liyuan Chen" userId="910a8871-3014-42fd-a865-756a93d33cad" providerId="ADAL" clId="{741B0AEF-CBAE-A04A-9F8B-799BE3F1EC76}" dt="2023-04-02T15:44:42.488" v="809" actId="26606"/>
          <ac:spMkLst>
            <pc:docMk/>
            <pc:sldMk cId="2825645167" sldId="267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42.488" v="809" actId="26606"/>
          <ac:spMkLst>
            <pc:docMk/>
            <pc:sldMk cId="2825645167" sldId="267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42.488" v="809" actId="26606"/>
          <ac:spMkLst>
            <pc:docMk/>
            <pc:sldMk cId="2825645167" sldId="267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42.488" v="809" actId="26606"/>
          <ac:spMkLst>
            <pc:docMk/>
            <pc:sldMk cId="2825645167" sldId="267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8:27.792" v="616"/>
          <ac:spMkLst>
            <pc:docMk/>
            <pc:sldMk cId="2825645167" sldId="267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8:27.792" v="616"/>
          <ac:spMkLst>
            <pc:docMk/>
            <pc:sldMk cId="2825645167" sldId="267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42.488" v="809" actId="26606"/>
          <ac:spMkLst>
            <pc:docMk/>
            <pc:sldMk cId="2825645167" sldId="267"/>
            <ac:spMk id="12" creationId="{081E4A58-353D-44AE-B2FC-2A74E2E400F7}"/>
          </ac:spMkLst>
        </pc:spChg>
        <pc:spChg chg="del">
          <ac:chgData name="Liyuan Chen" userId="910a8871-3014-42fd-a865-756a93d33cad" providerId="ADAL" clId="{741B0AEF-CBAE-A04A-9F8B-799BE3F1EC76}" dt="2023-04-02T15:38:27.792" v="616"/>
          <ac:spMkLst>
            <pc:docMk/>
            <pc:sldMk cId="2825645167" sldId="267"/>
            <ac:spMk id="16" creationId="{081E4A58-353D-44AE-B2FC-2A74E2E400F7}"/>
          </ac:spMkLst>
        </pc:sp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4047870804" sldId="267"/>
        </pc:sldMkLst>
        <pc:spChg chg="del">
          <ac:chgData name="Liyuan Chen" userId="910a8871-3014-42fd-a865-756a93d33cad" providerId="ADAL" clId="{741B0AEF-CBAE-A04A-9F8B-799BE3F1EC76}" dt="2023-04-02T15:33:19.680" v="247"/>
          <ac:spMkLst>
            <pc:docMk/>
            <pc:sldMk cId="4047870804" sldId="267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9.680" v="247"/>
          <ac:spMkLst>
            <pc:docMk/>
            <pc:sldMk cId="4047870804" sldId="267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9.680" v="247"/>
          <ac:spMkLst>
            <pc:docMk/>
            <pc:sldMk cId="4047870804" sldId="267"/>
            <ac:spMk id="16" creationId="{081E4A58-353D-44AE-B2FC-2A74E2E400F7}"/>
          </ac:spMkLst>
        </pc:spChg>
      </pc:sldChg>
      <pc:sldChg chg="delSp add del setBg delDesignElem">
        <pc:chgData name="Liyuan Chen" userId="910a8871-3014-42fd-a865-756a93d33cad" providerId="ADAL" clId="{741B0AEF-CBAE-A04A-9F8B-799BE3F1EC76}" dt="2023-04-02T15:38:22.832" v="606" actId="2696"/>
        <pc:sldMkLst>
          <pc:docMk/>
          <pc:sldMk cId="882417526" sldId="268"/>
        </pc:sldMkLst>
        <pc:spChg chg="del">
          <ac:chgData name="Liyuan Chen" userId="910a8871-3014-42fd-a865-756a93d33cad" providerId="ADAL" clId="{741B0AEF-CBAE-A04A-9F8B-799BE3F1EC76}" dt="2023-04-02T15:33:19.926" v="249"/>
          <ac:spMkLst>
            <pc:docMk/>
            <pc:sldMk cId="882417526" sldId="268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3:19.926" v="249"/>
          <ac:spMkLst>
            <pc:docMk/>
            <pc:sldMk cId="882417526" sldId="268"/>
            <ac:spMk id="10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3:19.926" v="249"/>
          <ac:spMkLst>
            <pc:docMk/>
            <pc:sldMk cId="882417526" sldId="268"/>
            <ac:spMk id="16" creationId="{081E4A58-353D-44AE-B2FC-2A74E2E400F7}"/>
          </ac:spMkLst>
        </pc:spChg>
      </pc:sldChg>
      <pc:sldChg chg="addSp modSp add del mod setBg">
        <pc:chgData name="Liyuan Chen" userId="910a8871-3014-42fd-a865-756a93d33cad" providerId="ADAL" clId="{741B0AEF-CBAE-A04A-9F8B-799BE3F1EC76}" dt="2023-04-02T18:27:58.990" v="937" actId="2696"/>
        <pc:sldMkLst>
          <pc:docMk/>
          <pc:sldMk cId="2716685174" sldId="268"/>
        </pc:sldMkLst>
        <pc:spChg chg="mod">
          <ac:chgData name="Liyuan Chen" userId="910a8871-3014-42fd-a865-756a93d33cad" providerId="ADAL" clId="{741B0AEF-CBAE-A04A-9F8B-799BE3F1EC76}" dt="2023-04-02T15:44:44.808" v="810" actId="26606"/>
          <ac:spMkLst>
            <pc:docMk/>
            <pc:sldMk cId="2716685174" sldId="268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44.808" v="810" actId="26606"/>
          <ac:spMkLst>
            <pc:docMk/>
            <pc:sldMk cId="2716685174" sldId="268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44.808" v="810" actId="26606"/>
          <ac:spMkLst>
            <pc:docMk/>
            <pc:sldMk cId="2716685174" sldId="268"/>
            <ac:spMk id="8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44.808" v="810" actId="26606"/>
          <ac:spMkLst>
            <pc:docMk/>
            <pc:sldMk cId="2716685174" sldId="268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44.808" v="810" actId="26606"/>
          <ac:spMkLst>
            <pc:docMk/>
            <pc:sldMk cId="2716685174" sldId="268"/>
            <ac:spMk id="12" creationId="{081E4A58-353D-44AE-B2FC-2A74E2E400F7}"/>
          </ac:spMkLst>
        </pc:spChg>
      </pc:sldChg>
      <pc:sldChg chg="addSp delSp modSp add mod setBg setClrOvrMap delDesignElem">
        <pc:chgData name="Liyuan Chen" userId="910a8871-3014-42fd-a865-756a93d33cad" providerId="ADAL" clId="{741B0AEF-CBAE-A04A-9F8B-799BE3F1EC76}" dt="2023-04-02T15:44:22.152" v="803" actId="26606"/>
        <pc:sldMkLst>
          <pc:docMk/>
          <pc:sldMk cId="4085049558" sldId="269"/>
        </pc:sldMkLst>
        <pc:spChg chg="mod">
          <ac:chgData name="Liyuan Chen" userId="910a8871-3014-42fd-a865-756a93d33cad" providerId="ADAL" clId="{741B0AEF-CBAE-A04A-9F8B-799BE3F1EC76}" dt="2023-04-02T15:44:22.152" v="803" actId="26606"/>
          <ac:spMkLst>
            <pc:docMk/>
            <pc:sldMk cId="4085049558" sldId="269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5:44:22.152" v="803" actId="26606"/>
          <ac:spMkLst>
            <pc:docMk/>
            <pc:sldMk cId="4085049558" sldId="269"/>
            <ac:spMk id="3" creationId="{FEFCC110-B7FF-B84D-961E-281830C0845F}"/>
          </ac:spMkLst>
        </pc:spChg>
        <pc:spChg chg="add">
          <ac:chgData name="Liyuan Chen" userId="910a8871-3014-42fd-a865-756a93d33cad" providerId="ADAL" clId="{741B0AEF-CBAE-A04A-9F8B-799BE3F1EC76}" dt="2023-04-02T15:44:22.152" v="803" actId="26606"/>
          <ac:spMkLst>
            <pc:docMk/>
            <pc:sldMk cId="4085049558" sldId="269"/>
            <ac:spMk id="5" creationId="{1BB867FF-FC45-48F7-8104-F89BE54909F1}"/>
          </ac:spMkLst>
        </pc:spChg>
        <pc:spChg chg="add">
          <ac:chgData name="Liyuan Chen" userId="910a8871-3014-42fd-a865-756a93d33cad" providerId="ADAL" clId="{741B0AEF-CBAE-A04A-9F8B-799BE3F1EC76}" dt="2023-04-02T15:44:22.152" v="803" actId="26606"/>
          <ac:spMkLst>
            <pc:docMk/>
            <pc:sldMk cId="4085049558" sldId="269"/>
            <ac:spMk id="6" creationId="{8BB56887-D0D5-4F0C-9E19-7247EB83C8B7}"/>
          </ac:spMkLst>
        </pc:spChg>
        <pc:spChg chg="del">
          <ac:chgData name="Liyuan Chen" userId="910a8871-3014-42fd-a865-756a93d33cad" providerId="ADAL" clId="{741B0AEF-CBAE-A04A-9F8B-799BE3F1EC76}" dt="2023-04-02T15:39:29.656" v="702"/>
          <ac:spMkLst>
            <pc:docMk/>
            <pc:sldMk cId="4085049558" sldId="269"/>
            <ac:spMk id="8" creationId="{1BB867FF-FC45-48F7-8104-F89BE54909F1}"/>
          </ac:spMkLst>
        </pc:spChg>
        <pc:spChg chg="del">
          <ac:chgData name="Liyuan Chen" userId="910a8871-3014-42fd-a865-756a93d33cad" providerId="ADAL" clId="{741B0AEF-CBAE-A04A-9F8B-799BE3F1EC76}" dt="2023-04-02T15:39:29.656" v="702"/>
          <ac:spMkLst>
            <pc:docMk/>
            <pc:sldMk cId="4085049558" sldId="269"/>
            <ac:spMk id="10" creationId="{8BB56887-D0D5-4F0C-9E19-7247EB83C8B7}"/>
          </ac:spMkLst>
        </pc:spChg>
        <pc:spChg chg="add">
          <ac:chgData name="Liyuan Chen" userId="910a8871-3014-42fd-a865-756a93d33cad" providerId="ADAL" clId="{741B0AEF-CBAE-A04A-9F8B-799BE3F1EC76}" dt="2023-04-02T15:44:22.152" v="803" actId="26606"/>
          <ac:spMkLst>
            <pc:docMk/>
            <pc:sldMk cId="4085049558" sldId="269"/>
            <ac:spMk id="12" creationId="{081E4A58-353D-44AE-B2FC-2A74E2E400F7}"/>
          </ac:spMkLst>
        </pc:spChg>
        <pc:spChg chg="del">
          <ac:chgData name="Liyuan Chen" userId="910a8871-3014-42fd-a865-756a93d33cad" providerId="ADAL" clId="{741B0AEF-CBAE-A04A-9F8B-799BE3F1EC76}" dt="2023-04-02T15:39:29.656" v="702"/>
          <ac:spMkLst>
            <pc:docMk/>
            <pc:sldMk cId="4085049558" sldId="269"/>
            <ac:spMk id="16" creationId="{081E4A58-353D-44AE-B2FC-2A74E2E400F7}"/>
          </ac:spMkLst>
        </pc:spChg>
      </pc:sldChg>
      <pc:sldChg chg="delSp delDesignElem">
        <pc:chgData name="Liyuan Chen" userId="910a8871-3014-42fd-a865-756a93d33cad" providerId="ADAL" clId="{741B0AEF-CBAE-A04A-9F8B-799BE3F1EC76}" dt="2023-04-02T18:30:23.999" v="985"/>
        <pc:sldMkLst>
          <pc:docMk/>
          <pc:sldMk cId="1023829907" sldId="271"/>
        </pc:sldMkLst>
        <pc:spChg chg="del">
          <ac:chgData name="Liyuan Chen" userId="910a8871-3014-42fd-a865-756a93d33cad" providerId="ADAL" clId="{741B0AEF-CBAE-A04A-9F8B-799BE3F1EC76}" dt="2023-04-02T18:30:23.999" v="985"/>
          <ac:spMkLst>
            <pc:docMk/>
            <pc:sldMk cId="1023829907" sldId="271"/>
            <ac:spMk id="74" creationId="{9D25F302-27C5-414F-97F8-6EA0A6C028BA}"/>
          </ac:spMkLst>
        </pc:spChg>
        <pc:spChg chg="del">
          <ac:chgData name="Liyuan Chen" userId="910a8871-3014-42fd-a865-756a93d33cad" providerId="ADAL" clId="{741B0AEF-CBAE-A04A-9F8B-799BE3F1EC76}" dt="2023-04-02T18:30:23.999" v="985"/>
          <ac:spMkLst>
            <pc:docMk/>
            <pc:sldMk cId="1023829907" sldId="271"/>
            <ac:spMk id="75" creationId="{830A36F8-48C2-4842-A87B-8CE8DF4E7FD2}"/>
          </ac:spMkLst>
        </pc:spChg>
        <pc:spChg chg="del">
          <ac:chgData name="Liyuan Chen" userId="910a8871-3014-42fd-a865-756a93d33cad" providerId="ADAL" clId="{741B0AEF-CBAE-A04A-9F8B-799BE3F1EC76}" dt="2023-04-02T18:30:23.999" v="985"/>
          <ac:spMkLst>
            <pc:docMk/>
            <pc:sldMk cId="1023829907" sldId="271"/>
            <ac:spMk id="76" creationId="{8F451A30-466B-4996-9BA5-CD6ABCC6D558}"/>
          </ac:spMkLst>
        </pc:spChg>
      </pc:sldChg>
      <pc:sldChg chg="addSp delSp modSp mod setBg">
        <pc:chgData name="Liyuan Chen" userId="910a8871-3014-42fd-a865-756a93d33cad" providerId="ADAL" clId="{741B0AEF-CBAE-A04A-9F8B-799BE3F1EC76}" dt="2023-04-02T21:42:13.735" v="2187" actId="14100"/>
        <pc:sldMkLst>
          <pc:docMk/>
          <pc:sldMk cId="2749487653" sldId="272"/>
        </pc:sldMkLst>
        <pc:spChg chg="add del mod">
          <ac:chgData name="Liyuan Chen" userId="910a8871-3014-42fd-a865-756a93d33cad" providerId="ADAL" clId="{741B0AEF-CBAE-A04A-9F8B-799BE3F1EC76}" dt="2023-04-02T19:10:29.331" v="1548"/>
          <ac:spMkLst>
            <pc:docMk/>
            <pc:sldMk cId="2749487653" sldId="272"/>
            <ac:spMk id="2" creationId="{370CA3D8-0C57-AE45-9CBF-4D543DF7B761}"/>
          </ac:spMkLst>
        </pc:spChg>
        <pc:spChg chg="mod">
          <ac:chgData name="Liyuan Chen" userId="910a8871-3014-42fd-a865-756a93d33cad" providerId="ADAL" clId="{741B0AEF-CBAE-A04A-9F8B-799BE3F1EC76}" dt="2023-04-02T21:41:54.879" v="2182" actId="2085"/>
          <ac:spMkLst>
            <pc:docMk/>
            <pc:sldMk cId="2749487653" sldId="272"/>
            <ac:spMk id="3" creationId="{144E97DB-3E7C-4F9B-E920-AAF45828AA67}"/>
          </ac:spMkLst>
        </pc:spChg>
        <pc:spChg chg="mod">
          <ac:chgData name="Liyuan Chen" userId="910a8871-3014-42fd-a865-756a93d33cad" providerId="ADAL" clId="{741B0AEF-CBAE-A04A-9F8B-799BE3F1EC76}" dt="2023-04-02T21:41:57.785" v="2183" actId="2085"/>
          <ac:spMkLst>
            <pc:docMk/>
            <pc:sldMk cId="2749487653" sldId="272"/>
            <ac:spMk id="4" creationId="{6F07FE97-1A55-B6A8-E6AF-66B335400197}"/>
          </ac:spMkLst>
        </pc:spChg>
        <pc:spChg chg="add mod">
          <ac:chgData name="Liyuan Chen" userId="910a8871-3014-42fd-a865-756a93d33cad" providerId="ADAL" clId="{741B0AEF-CBAE-A04A-9F8B-799BE3F1EC76}" dt="2023-04-02T21:42:13.735" v="2187" actId="14100"/>
          <ac:spMkLst>
            <pc:docMk/>
            <pc:sldMk cId="2749487653" sldId="272"/>
            <ac:spMk id="8" creationId="{4293957A-B34E-6A4C-A40A-CB7AA164D7FF}"/>
          </ac:spMkLst>
        </pc:spChg>
        <pc:picChg chg="add del">
          <ac:chgData name="Liyuan Chen" userId="910a8871-3014-42fd-a865-756a93d33cad" providerId="ADAL" clId="{741B0AEF-CBAE-A04A-9F8B-799BE3F1EC76}" dt="2023-04-02T19:12:23.870" v="1556" actId="478"/>
          <ac:picMkLst>
            <pc:docMk/>
            <pc:sldMk cId="2749487653" sldId="272"/>
            <ac:picMk id="6" creationId="{019335FE-96EB-154A-B51C-46509FBBC478}"/>
          </ac:picMkLst>
        </pc:picChg>
        <pc:picChg chg="add del">
          <ac:chgData name="Liyuan Chen" userId="910a8871-3014-42fd-a865-756a93d33cad" providerId="ADAL" clId="{741B0AEF-CBAE-A04A-9F8B-799BE3F1EC76}" dt="2023-04-02T19:13:13.222" v="1559" actId="478"/>
          <ac:picMkLst>
            <pc:docMk/>
            <pc:sldMk cId="2749487653" sldId="272"/>
            <ac:picMk id="7" creationId="{4D4B068C-6D19-B84C-88F5-619EC9BA17C6}"/>
          </ac:picMkLst>
        </pc:picChg>
      </pc:sldChg>
      <pc:sldChg chg="addSp delSp modSp add mod setBg modAnim modNotesTx">
        <pc:chgData name="Liyuan Chen" userId="910a8871-3014-42fd-a865-756a93d33cad" providerId="ADAL" clId="{741B0AEF-CBAE-A04A-9F8B-799BE3F1EC76}" dt="2023-04-02T22:02:31.694" v="2412" actId="14100"/>
        <pc:sldMkLst>
          <pc:docMk/>
          <pc:sldMk cId="295396866" sldId="273"/>
        </pc:sldMkLst>
        <pc:spChg chg="mod">
          <ac:chgData name="Liyuan Chen" userId="910a8871-3014-42fd-a865-756a93d33cad" providerId="ADAL" clId="{741B0AEF-CBAE-A04A-9F8B-799BE3F1EC76}" dt="2023-04-02T21:39:57.959" v="1969"/>
          <ac:spMkLst>
            <pc:docMk/>
            <pc:sldMk cId="295396866" sldId="273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22:02:31.694" v="2412" actId="14100"/>
          <ac:spMkLst>
            <pc:docMk/>
            <pc:sldMk cId="295396866" sldId="273"/>
            <ac:spMk id="3" creationId="{FEFCC110-B7FF-B84D-961E-281830C0845F}"/>
          </ac:spMkLst>
        </pc:spChg>
        <pc:spChg chg="add mod">
          <ac:chgData name="Liyuan Chen" userId="910a8871-3014-42fd-a865-756a93d33cad" providerId="ADAL" clId="{741B0AEF-CBAE-A04A-9F8B-799BE3F1EC76}" dt="2023-04-02T19:23:05.161" v="1638" actId="14100"/>
          <ac:spMkLst>
            <pc:docMk/>
            <pc:sldMk cId="295396866" sldId="273"/>
            <ac:spMk id="9" creationId="{AAF5AD3B-4460-8440-9DF8-A78FBD6E56AE}"/>
          </ac:spMkLst>
        </pc:spChg>
        <pc:spChg chg="add mod">
          <ac:chgData name="Liyuan Chen" userId="910a8871-3014-42fd-a865-756a93d33cad" providerId="ADAL" clId="{741B0AEF-CBAE-A04A-9F8B-799BE3F1EC76}" dt="2023-04-02T21:43:06.894" v="2195" actId="167"/>
          <ac:spMkLst>
            <pc:docMk/>
            <pc:sldMk cId="295396866" sldId="273"/>
            <ac:spMk id="10" creationId="{9EE3787B-A773-4F4C-962A-F5DE5EEA916A}"/>
          </ac:spMkLst>
        </pc:spChg>
        <pc:picChg chg="add del mod">
          <ac:chgData name="Liyuan Chen" userId="910a8871-3014-42fd-a865-756a93d33cad" providerId="ADAL" clId="{741B0AEF-CBAE-A04A-9F8B-799BE3F1EC76}" dt="2023-04-02T18:46:26.116" v="1310" actId="478"/>
          <ac:picMkLst>
            <pc:docMk/>
            <pc:sldMk cId="295396866" sldId="273"/>
            <ac:picMk id="4" creationId="{9DE906A3-1603-8545-A0A6-FD17968061A9}"/>
          </ac:picMkLst>
        </pc:picChg>
        <pc:picChg chg="add del mod">
          <ac:chgData name="Liyuan Chen" userId="910a8871-3014-42fd-a865-756a93d33cad" providerId="ADAL" clId="{741B0AEF-CBAE-A04A-9F8B-799BE3F1EC76}" dt="2023-04-02T18:46:27.289" v="1311" actId="478"/>
          <ac:picMkLst>
            <pc:docMk/>
            <pc:sldMk cId="295396866" sldId="273"/>
            <ac:picMk id="5" creationId="{92D7579A-D921-2840-9391-A7F7AFA96DDB}"/>
          </ac:picMkLst>
        </pc:picChg>
        <pc:picChg chg="add mod">
          <ac:chgData name="Liyuan Chen" userId="910a8871-3014-42fd-a865-756a93d33cad" providerId="ADAL" clId="{741B0AEF-CBAE-A04A-9F8B-799BE3F1EC76}" dt="2023-04-02T19:21:34.910" v="1609" actId="1076"/>
          <ac:picMkLst>
            <pc:docMk/>
            <pc:sldMk cId="295396866" sldId="273"/>
            <ac:picMk id="6" creationId="{1D3DB107-EF32-9A43-9F64-E8AC839AFC66}"/>
          </ac:picMkLst>
        </pc:picChg>
        <pc:picChg chg="add mod">
          <ac:chgData name="Liyuan Chen" userId="910a8871-3014-42fd-a865-756a93d33cad" providerId="ADAL" clId="{741B0AEF-CBAE-A04A-9F8B-799BE3F1EC76}" dt="2023-04-02T19:22:12.793" v="1626" actId="14100"/>
          <ac:picMkLst>
            <pc:docMk/>
            <pc:sldMk cId="295396866" sldId="273"/>
            <ac:picMk id="7" creationId="{08FB784C-3E96-0C4A-9EBE-93E1FAB80EE1}"/>
          </ac:picMkLst>
        </pc:picChg>
        <pc:picChg chg="add mod">
          <ac:chgData name="Liyuan Chen" userId="910a8871-3014-42fd-a865-756a93d33cad" providerId="ADAL" clId="{741B0AEF-CBAE-A04A-9F8B-799BE3F1EC76}" dt="2023-04-02T19:23:32.857" v="1642" actId="14100"/>
          <ac:picMkLst>
            <pc:docMk/>
            <pc:sldMk cId="295396866" sldId="273"/>
            <ac:picMk id="8" creationId="{98F1CE8A-FA24-C246-BFA1-892E7029EB16}"/>
          </ac:picMkLst>
        </pc:picChg>
      </pc:sldChg>
      <pc:sldChg chg="addSp modSp add mod setBg modAnim">
        <pc:chgData name="Liyuan Chen" userId="910a8871-3014-42fd-a865-756a93d33cad" providerId="ADAL" clId="{741B0AEF-CBAE-A04A-9F8B-799BE3F1EC76}" dt="2023-04-02T21:51:50.916" v="2279"/>
        <pc:sldMkLst>
          <pc:docMk/>
          <pc:sldMk cId="4186672823" sldId="274"/>
        </pc:sldMkLst>
        <pc:spChg chg="mod">
          <ac:chgData name="Liyuan Chen" userId="910a8871-3014-42fd-a865-756a93d33cad" providerId="ADAL" clId="{741B0AEF-CBAE-A04A-9F8B-799BE3F1EC76}" dt="2023-04-02T21:48:56.149" v="2260" actId="2711"/>
          <ac:spMkLst>
            <pc:docMk/>
            <pc:sldMk cId="4186672823" sldId="274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9:14:52.843" v="1574"/>
          <ac:spMkLst>
            <pc:docMk/>
            <pc:sldMk cId="4186672823" sldId="274"/>
            <ac:spMk id="3" creationId="{FEFCC110-B7FF-B84D-961E-281830C0845F}"/>
          </ac:spMkLst>
        </pc:spChg>
        <pc:spChg chg="add mod">
          <ac:chgData name="Liyuan Chen" userId="910a8871-3014-42fd-a865-756a93d33cad" providerId="ADAL" clId="{741B0AEF-CBAE-A04A-9F8B-799BE3F1EC76}" dt="2023-04-02T21:43:49.577" v="2205" actId="167"/>
          <ac:spMkLst>
            <pc:docMk/>
            <pc:sldMk cId="4186672823" sldId="274"/>
            <ac:spMk id="15" creationId="{D36099FB-117B-B74B-BCD6-FA1455761D02}"/>
          </ac:spMkLst>
        </pc:spChg>
      </pc:sldChg>
      <pc:sldChg chg="addSp delSp modSp add mod setBg delDesignElem">
        <pc:chgData name="Liyuan Chen" userId="910a8871-3014-42fd-a865-756a93d33cad" providerId="ADAL" clId="{741B0AEF-CBAE-A04A-9F8B-799BE3F1EC76}" dt="2023-04-02T22:01:03.577" v="2364" actId="113"/>
        <pc:sldMkLst>
          <pc:docMk/>
          <pc:sldMk cId="2415525340" sldId="275"/>
        </pc:sldMkLst>
        <pc:spChg chg="mod">
          <ac:chgData name="Liyuan Chen" userId="910a8871-3014-42fd-a865-756a93d33cad" providerId="ADAL" clId="{741B0AEF-CBAE-A04A-9F8B-799BE3F1EC76}" dt="2023-04-02T22:01:03.577" v="2364" actId="113"/>
          <ac:spMkLst>
            <pc:docMk/>
            <pc:sldMk cId="2415525340" sldId="275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21:45:48.472" v="2226" actId="2711"/>
          <ac:spMkLst>
            <pc:docMk/>
            <pc:sldMk cId="2415525340" sldId="275"/>
            <ac:spMk id="3" creationId="{FEFCC110-B7FF-B84D-961E-281830C0845F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2415525340" sldId="275"/>
            <ac:spMk id="16" creationId="{86DF1FC6-C181-4F53-9438-D68048D74654}"/>
          </ac:spMkLst>
        </pc:spChg>
        <pc:spChg chg="add mod">
          <ac:chgData name="Liyuan Chen" userId="910a8871-3014-42fd-a865-756a93d33cad" providerId="ADAL" clId="{741B0AEF-CBAE-A04A-9F8B-799BE3F1EC76}" dt="2023-04-02T21:44:31.810" v="2217" actId="167"/>
          <ac:spMkLst>
            <pc:docMk/>
            <pc:sldMk cId="2415525340" sldId="275"/>
            <ac:spMk id="17" creationId="{5EA0103B-7638-1F47-91EF-10D73A8543B3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2415525340" sldId="275"/>
            <ac:spMk id="18" creationId="{A9907A02-2DA0-4F32-9579-5A2AC697EA2B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2415525340" sldId="275"/>
            <ac:spMk id="20" creationId="{C3788D1F-1B8C-4AED-91EA-3D1643B2D733}"/>
          </ac:spMkLst>
        </pc:spChg>
        <pc:spChg chg="add del">
          <ac:chgData name="Liyuan Chen" userId="910a8871-3014-42fd-a865-756a93d33cad" providerId="ADAL" clId="{741B0AEF-CBAE-A04A-9F8B-799BE3F1EC76}" dt="2023-04-02T21:39:57.959" v="1969"/>
          <ac:spMkLst>
            <pc:docMk/>
            <pc:sldMk cId="2415525340" sldId="275"/>
            <ac:spMk id="22" creationId="{A10AD12F-C0F0-4CD2-9DCF-827A859CC455}"/>
          </ac:spMkLst>
        </pc:spChg>
        <pc:picChg chg="add mod ord">
          <ac:chgData name="Liyuan Chen" userId="910a8871-3014-42fd-a865-756a93d33cad" providerId="ADAL" clId="{741B0AEF-CBAE-A04A-9F8B-799BE3F1EC76}" dt="2023-04-02T21:08:42.026" v="1953" actId="1076"/>
          <ac:picMkLst>
            <pc:docMk/>
            <pc:sldMk cId="2415525340" sldId="275"/>
            <ac:picMk id="5" creationId="{0E76C82F-4315-1544-A564-14076D547BC8}"/>
          </ac:picMkLst>
        </pc:picChg>
        <pc:picChg chg="add mod ord">
          <ac:chgData name="Liyuan Chen" userId="910a8871-3014-42fd-a865-756a93d33cad" providerId="ADAL" clId="{741B0AEF-CBAE-A04A-9F8B-799BE3F1EC76}" dt="2023-04-02T21:08:48.869" v="1954" actId="1076"/>
          <ac:picMkLst>
            <pc:docMk/>
            <pc:sldMk cId="2415525340" sldId="275"/>
            <ac:picMk id="7" creationId="{00DDC27C-77BC-5B46-91C8-BF2D30DF9661}"/>
          </ac:picMkLst>
        </pc:picChg>
        <pc:picChg chg="add mod">
          <ac:chgData name="Liyuan Chen" userId="910a8871-3014-42fd-a865-756a93d33cad" providerId="ADAL" clId="{741B0AEF-CBAE-A04A-9F8B-799BE3F1EC76}" dt="2023-04-02T21:08:59.969" v="1957" actId="1076"/>
          <ac:picMkLst>
            <pc:docMk/>
            <pc:sldMk cId="2415525340" sldId="275"/>
            <ac:picMk id="9" creationId="{767ED174-F60B-B647-9967-B3B20FBF6972}"/>
          </ac:picMkLst>
        </pc:picChg>
        <pc:picChg chg="add mod">
          <ac:chgData name="Liyuan Chen" userId="910a8871-3014-42fd-a865-756a93d33cad" providerId="ADAL" clId="{741B0AEF-CBAE-A04A-9F8B-799BE3F1EC76}" dt="2023-04-02T21:09:15.864" v="1963" actId="1035"/>
          <ac:picMkLst>
            <pc:docMk/>
            <pc:sldMk cId="2415525340" sldId="275"/>
            <ac:picMk id="11" creationId="{287B34A7-84E1-9046-804B-27FB166ABF17}"/>
          </ac:picMkLst>
        </pc:picChg>
      </pc:sldChg>
      <pc:sldChg chg="addSp delSp modSp add mod modNotesTx">
        <pc:chgData name="Liyuan Chen" userId="910a8871-3014-42fd-a865-756a93d33cad" providerId="ADAL" clId="{741B0AEF-CBAE-A04A-9F8B-799BE3F1EC76}" dt="2023-04-02T21:43:14.044" v="2197" actId="167"/>
        <pc:sldMkLst>
          <pc:docMk/>
          <pc:sldMk cId="1171215944" sldId="276"/>
        </pc:sldMkLst>
        <pc:spChg chg="mod">
          <ac:chgData name="Liyuan Chen" userId="910a8871-3014-42fd-a865-756a93d33cad" providerId="ADAL" clId="{741B0AEF-CBAE-A04A-9F8B-799BE3F1EC76}" dt="2023-04-02T21:39:57.959" v="1969"/>
          <ac:spMkLst>
            <pc:docMk/>
            <pc:sldMk cId="1171215944" sldId="276"/>
            <ac:spMk id="2" creationId="{0E3EE653-D5DD-2148-BDE6-335776AF489F}"/>
          </ac:spMkLst>
        </pc:spChg>
        <pc:spChg chg="del mod">
          <ac:chgData name="Liyuan Chen" userId="910a8871-3014-42fd-a865-756a93d33cad" providerId="ADAL" clId="{741B0AEF-CBAE-A04A-9F8B-799BE3F1EC76}" dt="2023-04-02T18:51:52.944" v="1329"/>
          <ac:spMkLst>
            <pc:docMk/>
            <pc:sldMk cId="1171215944" sldId="276"/>
            <ac:spMk id="3" creationId="{FEFCC110-B7FF-B84D-961E-281830C0845F}"/>
          </ac:spMkLst>
        </pc:spChg>
        <pc:spChg chg="add mod">
          <ac:chgData name="Liyuan Chen" userId="910a8871-3014-42fd-a865-756a93d33cad" providerId="ADAL" clId="{741B0AEF-CBAE-A04A-9F8B-799BE3F1EC76}" dt="2023-04-02T21:39:57.959" v="1969"/>
          <ac:spMkLst>
            <pc:docMk/>
            <pc:sldMk cId="1171215944" sldId="276"/>
            <ac:spMk id="5" creationId="{D99F64CD-BC1A-6E4D-A9B0-5F44670D4ABA}"/>
          </ac:spMkLst>
        </pc:spChg>
        <pc:spChg chg="add mod">
          <ac:chgData name="Liyuan Chen" userId="910a8871-3014-42fd-a865-756a93d33cad" providerId="ADAL" clId="{741B0AEF-CBAE-A04A-9F8B-799BE3F1EC76}" dt="2023-04-02T21:43:14.044" v="2197" actId="167"/>
          <ac:spMkLst>
            <pc:docMk/>
            <pc:sldMk cId="1171215944" sldId="276"/>
            <ac:spMk id="7" creationId="{34516E89-DE45-B24A-9C2E-E299750DDB03}"/>
          </ac:spMkLst>
        </pc:spChg>
        <pc:picChg chg="add del mod">
          <ac:chgData name="Liyuan Chen" userId="910a8871-3014-42fd-a865-756a93d33cad" providerId="ADAL" clId="{741B0AEF-CBAE-A04A-9F8B-799BE3F1EC76}" dt="2023-04-02T19:04:36.141" v="1533" actId="478"/>
          <ac:picMkLst>
            <pc:docMk/>
            <pc:sldMk cId="1171215944" sldId="276"/>
            <ac:picMk id="4" creationId="{998EA00A-AA18-D248-88D3-CBBEB29FD4F0}"/>
          </ac:picMkLst>
        </pc:picChg>
        <pc:picChg chg="add mod">
          <ac:chgData name="Liyuan Chen" userId="910a8871-3014-42fd-a865-756a93d33cad" providerId="ADAL" clId="{741B0AEF-CBAE-A04A-9F8B-799BE3F1EC76}" dt="2023-04-02T19:28:32.218" v="1744" actId="14100"/>
          <ac:picMkLst>
            <pc:docMk/>
            <pc:sldMk cId="1171215944" sldId="276"/>
            <ac:picMk id="6" creationId="{C2563419-AF5B-A048-A76C-C85237C06851}"/>
          </ac:picMkLst>
        </pc:picChg>
      </pc:sldChg>
      <pc:sldChg chg="addSp modSp add mod setBg modAnim">
        <pc:chgData name="Liyuan Chen" userId="910a8871-3014-42fd-a865-756a93d33cad" providerId="ADAL" clId="{741B0AEF-CBAE-A04A-9F8B-799BE3F1EC76}" dt="2023-04-02T21:51:23.138" v="2277"/>
        <pc:sldMkLst>
          <pc:docMk/>
          <pc:sldMk cId="774651810" sldId="277"/>
        </pc:sldMkLst>
        <pc:spChg chg="mod">
          <ac:chgData name="Liyuan Chen" userId="910a8871-3014-42fd-a865-756a93d33cad" providerId="ADAL" clId="{741B0AEF-CBAE-A04A-9F8B-799BE3F1EC76}" dt="2023-04-02T21:49:07.516" v="2263" actId="14100"/>
          <ac:spMkLst>
            <pc:docMk/>
            <pc:sldMk cId="774651810" sldId="277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19:14:52.843" v="1574"/>
          <ac:spMkLst>
            <pc:docMk/>
            <pc:sldMk cId="774651810" sldId="277"/>
            <ac:spMk id="3" creationId="{FEFCC110-B7FF-B84D-961E-281830C0845F}"/>
          </ac:spMkLst>
        </pc:spChg>
        <pc:spChg chg="mod">
          <ac:chgData name="Liyuan Chen" userId="910a8871-3014-42fd-a865-756a93d33cad" providerId="ADAL" clId="{741B0AEF-CBAE-A04A-9F8B-799BE3F1EC76}" dt="2023-04-02T21:49:18.676" v="2267" actId="14100"/>
          <ac:spMkLst>
            <pc:docMk/>
            <pc:sldMk cId="774651810" sldId="277"/>
            <ac:spMk id="9" creationId="{AF414363-AF14-F55A-D548-13E482378E54}"/>
          </ac:spMkLst>
        </pc:spChg>
        <pc:spChg chg="mod">
          <ac:chgData name="Liyuan Chen" userId="910a8871-3014-42fd-a865-756a93d33cad" providerId="ADAL" clId="{741B0AEF-CBAE-A04A-9F8B-799BE3F1EC76}" dt="2023-04-02T21:49:31.005" v="2271" actId="14100"/>
          <ac:spMkLst>
            <pc:docMk/>
            <pc:sldMk cId="774651810" sldId="277"/>
            <ac:spMk id="10" creationId="{06AA381F-FA1F-B5F9-FC71-C30955A1574A}"/>
          </ac:spMkLst>
        </pc:spChg>
        <pc:spChg chg="add mod">
          <ac:chgData name="Liyuan Chen" userId="910a8871-3014-42fd-a865-756a93d33cad" providerId="ADAL" clId="{741B0AEF-CBAE-A04A-9F8B-799BE3F1EC76}" dt="2023-04-02T21:43:42.754" v="2203" actId="167"/>
          <ac:spMkLst>
            <pc:docMk/>
            <pc:sldMk cId="774651810" sldId="277"/>
            <ac:spMk id="12" creationId="{531F056A-FD5F-3A46-A1B9-9F20AC050F79}"/>
          </ac:spMkLst>
        </pc:spChg>
      </pc:sldChg>
      <pc:sldChg chg="addSp delSp modSp add mod setBg">
        <pc:chgData name="Liyuan Chen" userId="910a8871-3014-42fd-a865-756a93d33cad" providerId="ADAL" clId="{741B0AEF-CBAE-A04A-9F8B-799BE3F1EC76}" dt="2023-04-02T21:42:55.833" v="2193" actId="167"/>
        <pc:sldMkLst>
          <pc:docMk/>
          <pc:sldMk cId="1851960623" sldId="278"/>
        </pc:sldMkLst>
        <pc:spChg chg="mod">
          <ac:chgData name="Liyuan Chen" userId="910a8871-3014-42fd-a865-756a93d33cad" providerId="ADAL" clId="{741B0AEF-CBAE-A04A-9F8B-799BE3F1EC76}" dt="2023-04-02T21:39:57.959" v="1969"/>
          <ac:spMkLst>
            <pc:docMk/>
            <pc:sldMk cId="1851960623" sldId="278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21:39:57.959" v="1969"/>
          <ac:spMkLst>
            <pc:docMk/>
            <pc:sldMk cId="1851960623" sldId="278"/>
            <ac:spMk id="3" creationId="{FEFCC110-B7FF-B84D-961E-281830C0845F}"/>
          </ac:spMkLst>
        </pc:spChg>
        <pc:spChg chg="add mod">
          <ac:chgData name="Liyuan Chen" userId="910a8871-3014-42fd-a865-756a93d33cad" providerId="ADAL" clId="{741B0AEF-CBAE-A04A-9F8B-799BE3F1EC76}" dt="2023-04-02T21:42:55.833" v="2193" actId="167"/>
          <ac:spMkLst>
            <pc:docMk/>
            <pc:sldMk cId="1851960623" sldId="278"/>
            <ac:spMk id="6" creationId="{DCF11648-F4C0-854C-B43A-23608B9A19CD}"/>
          </ac:spMkLst>
        </pc:spChg>
        <pc:picChg chg="add del mod">
          <ac:chgData name="Liyuan Chen" userId="910a8871-3014-42fd-a865-756a93d33cad" providerId="ADAL" clId="{741B0AEF-CBAE-A04A-9F8B-799BE3F1EC76}" dt="2023-04-02T18:44:53.492" v="1164" actId="478"/>
          <ac:picMkLst>
            <pc:docMk/>
            <pc:sldMk cId="1851960623" sldId="278"/>
            <ac:picMk id="4" creationId="{96C6FFEE-C011-D240-B30A-8912589246DA}"/>
          </ac:picMkLst>
        </pc:picChg>
        <pc:picChg chg="add mod">
          <ac:chgData name="Liyuan Chen" userId="910a8871-3014-42fd-a865-756a93d33cad" providerId="ADAL" clId="{741B0AEF-CBAE-A04A-9F8B-799BE3F1EC76}" dt="2023-04-02T19:20:42.200" v="1577" actId="1076"/>
          <ac:picMkLst>
            <pc:docMk/>
            <pc:sldMk cId="1851960623" sldId="278"/>
            <ac:picMk id="5" creationId="{5ED4D9A5-3912-2341-B962-4C1E0C4E3C48}"/>
          </ac:picMkLst>
        </pc:picChg>
        <pc:picChg chg="add del mod">
          <ac:chgData name="Liyuan Chen" userId="910a8871-3014-42fd-a865-756a93d33cad" providerId="ADAL" clId="{741B0AEF-CBAE-A04A-9F8B-799BE3F1EC76}" dt="2023-04-02T18:45:15.282" v="1171" actId="478"/>
          <ac:picMkLst>
            <pc:docMk/>
            <pc:sldMk cId="1851960623" sldId="278"/>
            <ac:picMk id="6" creationId="{6F7AF772-9C48-4B49-8BA5-6393C59280EA}"/>
          </ac:picMkLst>
        </pc:picChg>
        <pc:picChg chg="add mod">
          <ac:chgData name="Liyuan Chen" userId="910a8871-3014-42fd-a865-756a93d33cad" providerId="ADAL" clId="{741B0AEF-CBAE-A04A-9F8B-799BE3F1EC76}" dt="2023-04-02T19:21:01.774" v="1582" actId="1076"/>
          <ac:picMkLst>
            <pc:docMk/>
            <pc:sldMk cId="1851960623" sldId="278"/>
            <ac:picMk id="7" creationId="{616A40C5-615F-204B-B7DC-7E830B6C643E}"/>
          </ac:picMkLst>
        </pc:picChg>
      </pc:sldChg>
      <pc:sldChg chg="addSp modSp mod setBg">
        <pc:chgData name="Liyuan Chen" userId="910a8871-3014-42fd-a865-756a93d33cad" providerId="ADAL" clId="{741B0AEF-CBAE-A04A-9F8B-799BE3F1EC76}" dt="2023-04-02T22:00:21.399" v="2363" actId="1076"/>
        <pc:sldMkLst>
          <pc:docMk/>
          <pc:sldMk cId="3868087720" sldId="279"/>
        </pc:sldMkLst>
        <pc:spChg chg="mod">
          <ac:chgData name="Liyuan Chen" userId="910a8871-3014-42fd-a865-756a93d33cad" providerId="ADAL" clId="{741B0AEF-CBAE-A04A-9F8B-799BE3F1EC76}" dt="2023-04-02T21:58:53.353" v="2341" actId="1076"/>
          <ac:spMkLst>
            <pc:docMk/>
            <pc:sldMk cId="3868087720" sldId="279"/>
            <ac:spMk id="2" creationId="{D2120C4E-1A8A-ABA2-2199-2C7A7533CC0E}"/>
          </ac:spMkLst>
        </pc:spChg>
        <pc:spChg chg="mod">
          <ac:chgData name="Liyuan Chen" userId="910a8871-3014-42fd-a865-756a93d33cad" providerId="ADAL" clId="{741B0AEF-CBAE-A04A-9F8B-799BE3F1EC76}" dt="2023-04-02T22:00:01.861" v="2359" actId="1076"/>
          <ac:spMkLst>
            <pc:docMk/>
            <pc:sldMk cId="3868087720" sldId="279"/>
            <ac:spMk id="4" creationId="{C74C68B2-C6C4-E76E-DD47-CFB71DC64F8C}"/>
          </ac:spMkLst>
        </pc:spChg>
        <pc:spChg chg="mod">
          <ac:chgData name="Liyuan Chen" userId="910a8871-3014-42fd-a865-756a93d33cad" providerId="ADAL" clId="{741B0AEF-CBAE-A04A-9F8B-799BE3F1EC76}" dt="2023-04-02T21:59:58.076" v="2358" actId="1076"/>
          <ac:spMkLst>
            <pc:docMk/>
            <pc:sldMk cId="3868087720" sldId="279"/>
            <ac:spMk id="5" creationId="{DC94C3B3-1ABD-54D7-1EFA-78FF352F4FEE}"/>
          </ac:spMkLst>
        </pc:spChg>
        <pc:spChg chg="mod">
          <ac:chgData name="Liyuan Chen" userId="910a8871-3014-42fd-a865-756a93d33cad" providerId="ADAL" clId="{741B0AEF-CBAE-A04A-9F8B-799BE3F1EC76}" dt="2023-04-02T21:59:53.708" v="2357" actId="1076"/>
          <ac:spMkLst>
            <pc:docMk/>
            <pc:sldMk cId="3868087720" sldId="279"/>
            <ac:spMk id="7" creationId="{239E715F-3F08-36B7-3D15-B7AACB7A90C9}"/>
          </ac:spMkLst>
        </pc:spChg>
        <pc:spChg chg="add mod">
          <ac:chgData name="Liyuan Chen" userId="910a8871-3014-42fd-a865-756a93d33cad" providerId="ADAL" clId="{741B0AEF-CBAE-A04A-9F8B-799BE3F1EC76}" dt="2023-04-02T21:57:57.066" v="2332" actId="108"/>
          <ac:spMkLst>
            <pc:docMk/>
            <pc:sldMk cId="3868087720" sldId="279"/>
            <ac:spMk id="12" creationId="{B807E0F3-7BA5-8D40-8649-F8164529E684}"/>
          </ac:spMkLst>
        </pc:spChg>
        <pc:picChg chg="mod">
          <ac:chgData name="Liyuan Chen" userId="910a8871-3014-42fd-a865-756a93d33cad" providerId="ADAL" clId="{741B0AEF-CBAE-A04A-9F8B-799BE3F1EC76}" dt="2023-04-02T22:00:21.399" v="2363" actId="1076"/>
          <ac:picMkLst>
            <pc:docMk/>
            <pc:sldMk cId="3868087720" sldId="279"/>
            <ac:picMk id="3" creationId="{26464358-3242-0FB7-A3FD-F51529BB3F31}"/>
          </ac:picMkLst>
        </pc:picChg>
        <pc:picChg chg="mod">
          <ac:chgData name="Liyuan Chen" userId="910a8871-3014-42fd-a865-756a93d33cad" providerId="ADAL" clId="{741B0AEF-CBAE-A04A-9F8B-799BE3F1EC76}" dt="2023-04-02T22:00:09.294" v="2361" actId="1076"/>
          <ac:picMkLst>
            <pc:docMk/>
            <pc:sldMk cId="3868087720" sldId="279"/>
            <ac:picMk id="8" creationId="{FECFE6A0-D390-110F-79ED-88530129D6D6}"/>
          </ac:picMkLst>
        </pc:picChg>
        <pc:picChg chg="mod">
          <ac:chgData name="Liyuan Chen" userId="910a8871-3014-42fd-a865-756a93d33cad" providerId="ADAL" clId="{741B0AEF-CBAE-A04A-9F8B-799BE3F1EC76}" dt="2023-04-02T22:00:05.453" v="2360" actId="1076"/>
          <ac:picMkLst>
            <pc:docMk/>
            <pc:sldMk cId="3868087720" sldId="279"/>
            <ac:picMk id="11" creationId="{64695675-36D8-D77D-60B5-4A316FF3D69D}"/>
          </ac:picMkLst>
        </pc:picChg>
        <pc:picChg chg="mod">
          <ac:chgData name="Liyuan Chen" userId="910a8871-3014-42fd-a865-756a93d33cad" providerId="ADAL" clId="{741B0AEF-CBAE-A04A-9F8B-799BE3F1EC76}" dt="2023-04-02T22:00:15.823" v="2362" actId="1076"/>
          <ac:picMkLst>
            <pc:docMk/>
            <pc:sldMk cId="3868087720" sldId="279"/>
            <ac:picMk id="13" creationId="{41A92580-EA41-7FE2-000F-AE74A332FDDA}"/>
          </ac:picMkLst>
        </pc:picChg>
      </pc:sldChg>
      <pc:sldChg chg="delSp add del mod">
        <pc:chgData name="Liyuan Chen" userId="910a8871-3014-42fd-a865-756a93d33cad" providerId="ADAL" clId="{741B0AEF-CBAE-A04A-9F8B-799BE3F1EC76}" dt="2023-04-02T18:48:35.988" v="1322" actId="2696"/>
        <pc:sldMkLst>
          <pc:docMk/>
          <pc:sldMk cId="273834718" sldId="280"/>
        </pc:sldMkLst>
        <pc:picChg chg="del">
          <ac:chgData name="Liyuan Chen" userId="910a8871-3014-42fd-a865-756a93d33cad" providerId="ADAL" clId="{741B0AEF-CBAE-A04A-9F8B-799BE3F1EC76}" dt="2023-04-02T18:48:11.860" v="1320" actId="478"/>
          <ac:picMkLst>
            <pc:docMk/>
            <pc:sldMk cId="273834718" sldId="280"/>
            <ac:picMk id="6" creationId="{1D3DB107-EF32-9A43-9F64-E8AC839AFC66}"/>
          </ac:picMkLst>
        </pc:picChg>
        <pc:picChg chg="del">
          <ac:chgData name="Liyuan Chen" userId="910a8871-3014-42fd-a865-756a93d33cad" providerId="ADAL" clId="{741B0AEF-CBAE-A04A-9F8B-799BE3F1EC76}" dt="2023-04-02T18:48:13.083" v="1321" actId="478"/>
          <ac:picMkLst>
            <pc:docMk/>
            <pc:sldMk cId="273834718" sldId="280"/>
            <ac:picMk id="7" creationId="{08FB784C-3E96-0C4A-9EBE-93E1FAB80EE1}"/>
          </ac:picMkLst>
        </pc:picChg>
      </pc:sldChg>
      <pc:sldChg chg="addSp delSp modSp add mod setBg modNotesTx">
        <pc:chgData name="Liyuan Chen" userId="910a8871-3014-42fd-a865-756a93d33cad" providerId="ADAL" clId="{741B0AEF-CBAE-A04A-9F8B-799BE3F1EC76}" dt="2023-04-02T21:49:57.660" v="2276" actId="2711"/>
        <pc:sldMkLst>
          <pc:docMk/>
          <pc:sldMk cId="1264447954" sldId="280"/>
        </pc:sldMkLst>
        <pc:spChg chg="mod">
          <ac:chgData name="Liyuan Chen" userId="910a8871-3014-42fd-a865-756a93d33cad" providerId="ADAL" clId="{741B0AEF-CBAE-A04A-9F8B-799BE3F1EC76}" dt="2023-04-02T21:49:57.660" v="2276" actId="2711"/>
          <ac:spMkLst>
            <pc:docMk/>
            <pc:sldMk cId="1264447954" sldId="280"/>
            <ac:spMk id="2" creationId="{0E3EE653-D5DD-2148-BDE6-335776AF489F}"/>
          </ac:spMkLst>
        </pc:spChg>
        <pc:spChg chg="add del mod">
          <ac:chgData name="Liyuan Chen" userId="910a8871-3014-42fd-a865-756a93d33cad" providerId="ADAL" clId="{741B0AEF-CBAE-A04A-9F8B-799BE3F1EC76}" dt="2023-04-02T21:49:49.949" v="2274" actId="478"/>
          <ac:spMkLst>
            <pc:docMk/>
            <pc:sldMk cId="1264447954" sldId="280"/>
            <ac:spMk id="5" creationId="{AD87547E-E526-7344-A105-904C5A063D62}"/>
          </ac:spMkLst>
        </pc:spChg>
        <pc:spChg chg="add mod">
          <ac:chgData name="Liyuan Chen" userId="910a8871-3014-42fd-a865-756a93d33cad" providerId="ADAL" clId="{741B0AEF-CBAE-A04A-9F8B-799BE3F1EC76}" dt="2023-04-02T21:43:23.405" v="2199" actId="167"/>
          <ac:spMkLst>
            <pc:docMk/>
            <pc:sldMk cId="1264447954" sldId="280"/>
            <ac:spMk id="8" creationId="{E2847C20-E4CC-CD48-B2AB-2E19692E3D4A}"/>
          </ac:spMkLst>
        </pc:spChg>
        <pc:picChg chg="del">
          <ac:chgData name="Liyuan Chen" userId="910a8871-3014-42fd-a865-756a93d33cad" providerId="ADAL" clId="{741B0AEF-CBAE-A04A-9F8B-799BE3F1EC76}" dt="2023-04-02T18:52:44.139" v="1376" actId="478"/>
          <ac:picMkLst>
            <pc:docMk/>
            <pc:sldMk cId="1264447954" sldId="280"/>
            <ac:picMk id="4" creationId="{998EA00A-AA18-D248-88D3-CBBEB29FD4F0}"/>
          </ac:picMkLst>
        </pc:picChg>
        <pc:picChg chg="add del mod">
          <ac:chgData name="Liyuan Chen" userId="910a8871-3014-42fd-a865-756a93d33cad" providerId="ADAL" clId="{741B0AEF-CBAE-A04A-9F8B-799BE3F1EC76}" dt="2023-04-02T19:04:49.145" v="1538" actId="478"/>
          <ac:picMkLst>
            <pc:docMk/>
            <pc:sldMk cId="1264447954" sldId="280"/>
            <ac:picMk id="6" creationId="{1D1506B5-800A-5647-83BF-C94DDF5F1788}"/>
          </ac:picMkLst>
        </pc:picChg>
        <pc:picChg chg="add mod">
          <ac:chgData name="Liyuan Chen" userId="910a8871-3014-42fd-a865-756a93d33cad" providerId="ADAL" clId="{741B0AEF-CBAE-A04A-9F8B-799BE3F1EC76}" dt="2023-04-02T19:28:41.067" v="1752" actId="1038"/>
          <ac:picMkLst>
            <pc:docMk/>
            <pc:sldMk cId="1264447954" sldId="280"/>
            <ac:picMk id="7" creationId="{7D40C188-8CE4-0548-BFAF-21C60BA4A2C8}"/>
          </ac:picMkLst>
        </pc:picChg>
      </pc:sldChg>
      <pc:sldChg chg="addSp modSp mod modAnim">
        <pc:chgData name="Liyuan Chen" userId="910a8871-3014-42fd-a865-756a93d33cad" providerId="ADAL" clId="{741B0AEF-CBAE-A04A-9F8B-799BE3F1EC76}" dt="2023-04-02T21:52:40.187" v="2284"/>
        <pc:sldMkLst>
          <pc:docMk/>
          <pc:sldMk cId="2673562960" sldId="281"/>
        </pc:sldMkLst>
        <pc:spChg chg="mod">
          <ac:chgData name="Liyuan Chen" userId="910a8871-3014-42fd-a865-756a93d33cad" providerId="ADAL" clId="{741B0AEF-CBAE-A04A-9F8B-799BE3F1EC76}" dt="2023-04-02T21:48:45.294" v="2258" actId="2711"/>
          <ac:spMkLst>
            <pc:docMk/>
            <pc:sldMk cId="2673562960" sldId="281"/>
            <ac:spMk id="2" creationId="{0E3EE653-D5DD-2148-BDE6-335776AF489F}"/>
          </ac:spMkLst>
        </pc:spChg>
        <pc:spChg chg="add mod">
          <ac:chgData name="Liyuan Chen" userId="910a8871-3014-42fd-a865-756a93d33cad" providerId="ADAL" clId="{741B0AEF-CBAE-A04A-9F8B-799BE3F1EC76}" dt="2023-04-02T21:43:56.509" v="2207" actId="167"/>
          <ac:spMkLst>
            <pc:docMk/>
            <pc:sldMk cId="2673562960" sldId="281"/>
            <ac:spMk id="17" creationId="{A3A5009D-8445-C048-80A8-EC8F4CAACFB5}"/>
          </ac:spMkLst>
        </pc:spChg>
      </pc:sldChg>
      <pc:sldChg chg="addSp modSp mod modAnim">
        <pc:chgData name="Liyuan Chen" userId="910a8871-3014-42fd-a865-756a93d33cad" providerId="ADAL" clId="{741B0AEF-CBAE-A04A-9F8B-799BE3F1EC76}" dt="2023-04-02T21:52:52.104" v="2285"/>
        <pc:sldMkLst>
          <pc:docMk/>
          <pc:sldMk cId="1019337511" sldId="283"/>
        </pc:sldMkLst>
        <pc:spChg chg="mod">
          <ac:chgData name="Liyuan Chen" userId="910a8871-3014-42fd-a865-756a93d33cad" providerId="ADAL" clId="{741B0AEF-CBAE-A04A-9F8B-799BE3F1EC76}" dt="2023-04-02T21:48:34.668" v="2256" actId="207"/>
          <ac:spMkLst>
            <pc:docMk/>
            <pc:sldMk cId="1019337511" sldId="283"/>
            <ac:spMk id="2" creationId="{0E3EE653-D5DD-2148-BDE6-335776AF489F}"/>
          </ac:spMkLst>
        </pc:spChg>
        <pc:spChg chg="add mod">
          <ac:chgData name="Liyuan Chen" userId="910a8871-3014-42fd-a865-756a93d33cad" providerId="ADAL" clId="{741B0AEF-CBAE-A04A-9F8B-799BE3F1EC76}" dt="2023-04-02T21:44:03.545" v="2209" actId="167"/>
          <ac:spMkLst>
            <pc:docMk/>
            <pc:sldMk cId="1019337511" sldId="283"/>
            <ac:spMk id="17" creationId="{6B09D719-8503-BF4A-973C-8F28D2510F36}"/>
          </ac:spMkLst>
        </pc:spChg>
      </pc:sldChg>
      <pc:sldChg chg="addSp modSp mod modAnim">
        <pc:chgData name="Liyuan Chen" userId="910a8871-3014-42fd-a865-756a93d33cad" providerId="ADAL" clId="{741B0AEF-CBAE-A04A-9F8B-799BE3F1EC76}" dt="2023-04-02T21:53:33.296" v="2286"/>
        <pc:sldMkLst>
          <pc:docMk/>
          <pc:sldMk cId="3126457317" sldId="284"/>
        </pc:sldMkLst>
        <pc:spChg chg="mod">
          <ac:chgData name="Liyuan Chen" userId="910a8871-3014-42fd-a865-756a93d33cad" providerId="ADAL" clId="{741B0AEF-CBAE-A04A-9F8B-799BE3F1EC76}" dt="2023-04-02T21:48:25.829" v="2254" actId="2711"/>
          <ac:spMkLst>
            <pc:docMk/>
            <pc:sldMk cId="3126457317" sldId="284"/>
            <ac:spMk id="2" creationId="{0E3EE653-D5DD-2148-BDE6-335776AF489F}"/>
          </ac:spMkLst>
        </pc:spChg>
        <pc:spChg chg="add mod">
          <ac:chgData name="Liyuan Chen" userId="910a8871-3014-42fd-a865-756a93d33cad" providerId="ADAL" clId="{741B0AEF-CBAE-A04A-9F8B-799BE3F1EC76}" dt="2023-04-02T21:44:08.813" v="2211" actId="167"/>
          <ac:spMkLst>
            <pc:docMk/>
            <pc:sldMk cId="3126457317" sldId="284"/>
            <ac:spMk id="7" creationId="{CDE94E18-DA9F-D94C-B2D1-642588ABDE07}"/>
          </ac:spMkLst>
        </pc:spChg>
      </pc:sldChg>
      <pc:sldChg chg="addSp modSp mod">
        <pc:chgData name="Liyuan Chen" userId="910a8871-3014-42fd-a865-756a93d33cad" providerId="ADAL" clId="{741B0AEF-CBAE-A04A-9F8B-799BE3F1EC76}" dt="2023-04-02T22:01:17.006" v="2367" actId="14100"/>
        <pc:sldMkLst>
          <pc:docMk/>
          <pc:sldMk cId="3683741136" sldId="285"/>
        </pc:sldMkLst>
        <pc:spChg chg="mod">
          <ac:chgData name="Liyuan Chen" userId="910a8871-3014-42fd-a865-756a93d33cad" providerId="ADAL" clId="{741B0AEF-CBAE-A04A-9F8B-799BE3F1EC76}" dt="2023-04-02T22:01:17.006" v="2367" actId="14100"/>
          <ac:spMkLst>
            <pc:docMk/>
            <pc:sldMk cId="3683741136" sldId="285"/>
            <ac:spMk id="2" creationId="{0E3EE653-D5DD-2148-BDE6-335776AF489F}"/>
          </ac:spMkLst>
        </pc:spChg>
        <pc:spChg chg="mod">
          <ac:chgData name="Liyuan Chen" userId="910a8871-3014-42fd-a865-756a93d33cad" providerId="ADAL" clId="{741B0AEF-CBAE-A04A-9F8B-799BE3F1EC76}" dt="2023-04-02T21:47:22.683" v="2244" actId="14100"/>
          <ac:spMkLst>
            <pc:docMk/>
            <pc:sldMk cId="3683741136" sldId="285"/>
            <ac:spMk id="10" creationId="{FFBE92D1-8DD5-C1EE-FE97-D5DF57D8DCF6}"/>
          </ac:spMkLst>
        </pc:spChg>
        <pc:spChg chg="mod">
          <ac:chgData name="Liyuan Chen" userId="910a8871-3014-42fd-a865-756a93d33cad" providerId="ADAL" clId="{741B0AEF-CBAE-A04A-9F8B-799BE3F1EC76}" dt="2023-04-02T21:47:32.507" v="2247" actId="14100"/>
          <ac:spMkLst>
            <pc:docMk/>
            <pc:sldMk cId="3683741136" sldId="285"/>
            <ac:spMk id="14" creationId="{6A793F35-4ED2-2431-5B48-B52AA136B385}"/>
          </ac:spMkLst>
        </pc:spChg>
        <pc:spChg chg="add mod">
          <ac:chgData name="Liyuan Chen" userId="910a8871-3014-42fd-a865-756a93d33cad" providerId="ADAL" clId="{741B0AEF-CBAE-A04A-9F8B-799BE3F1EC76}" dt="2023-04-02T21:44:17.461" v="2213" actId="167"/>
          <ac:spMkLst>
            <pc:docMk/>
            <pc:sldMk cId="3683741136" sldId="285"/>
            <ac:spMk id="20" creationId="{FFEF89B4-123A-AE43-8511-3B043BD9A8C4}"/>
          </ac:spMkLst>
        </pc:spChg>
        <pc:spChg chg="mod">
          <ac:chgData name="Liyuan Chen" userId="910a8871-3014-42fd-a865-756a93d33cad" providerId="ADAL" clId="{741B0AEF-CBAE-A04A-9F8B-799BE3F1EC76}" dt="2023-04-02T21:47:51.417" v="2248" actId="2711"/>
          <ac:spMkLst>
            <pc:docMk/>
            <pc:sldMk cId="3683741136" sldId="285"/>
            <ac:spMk id="21" creationId="{1DD800EB-4585-1941-0B7B-A43105744A08}"/>
          </ac:spMkLst>
        </pc:spChg>
        <pc:spChg chg="mod">
          <ac:chgData name="Liyuan Chen" userId="910a8871-3014-42fd-a865-756a93d33cad" providerId="ADAL" clId="{741B0AEF-CBAE-A04A-9F8B-799BE3F1EC76}" dt="2023-04-02T21:48:01.365" v="2250" actId="27636"/>
          <ac:spMkLst>
            <pc:docMk/>
            <pc:sldMk cId="3683741136" sldId="285"/>
            <ac:spMk id="22" creationId="{E838B159-666E-BCF6-817B-E572A5C2B2F6}"/>
          </ac:spMkLst>
        </pc:spChg>
        <pc:spChg chg="mod">
          <ac:chgData name="Liyuan Chen" userId="910a8871-3014-42fd-a865-756a93d33cad" providerId="ADAL" clId="{741B0AEF-CBAE-A04A-9F8B-799BE3F1EC76}" dt="2023-04-02T21:48:12.148" v="2252" actId="14100"/>
          <ac:spMkLst>
            <pc:docMk/>
            <pc:sldMk cId="3683741136" sldId="285"/>
            <ac:spMk id="23" creationId="{8AF39215-D051-F52D-6A90-B04C1C6250E9}"/>
          </ac:spMkLst>
        </pc:spChg>
        <pc:picChg chg="mod">
          <ac:chgData name="Liyuan Chen" userId="910a8871-3014-42fd-a865-756a93d33cad" providerId="ADAL" clId="{741B0AEF-CBAE-A04A-9F8B-799BE3F1EC76}" dt="2023-04-02T21:55:38.251" v="2303" actId="208"/>
          <ac:picMkLst>
            <pc:docMk/>
            <pc:sldMk cId="3683741136" sldId="285"/>
            <ac:picMk id="15" creationId="{608F9787-2194-22B9-A9F2-A1A07ED854C8}"/>
          </ac:picMkLst>
        </pc:picChg>
        <pc:picChg chg="mod">
          <ac:chgData name="Liyuan Chen" userId="910a8871-3014-42fd-a865-756a93d33cad" providerId="ADAL" clId="{741B0AEF-CBAE-A04A-9F8B-799BE3F1EC76}" dt="2023-04-02T21:55:51.374" v="2311" actId="1035"/>
          <ac:picMkLst>
            <pc:docMk/>
            <pc:sldMk cId="3683741136" sldId="285"/>
            <ac:picMk id="16" creationId="{B6EDFC54-70ED-3583-621C-49C3A7F1C5E5}"/>
          </ac:picMkLst>
        </pc:picChg>
        <pc:picChg chg="mod">
          <ac:chgData name="Liyuan Chen" userId="910a8871-3014-42fd-a865-756a93d33cad" providerId="ADAL" clId="{741B0AEF-CBAE-A04A-9F8B-799BE3F1EC76}" dt="2023-04-02T21:55:40.648" v="2304" actId="208"/>
          <ac:picMkLst>
            <pc:docMk/>
            <pc:sldMk cId="3683741136" sldId="285"/>
            <ac:picMk id="17" creationId="{D6425165-13AF-42DB-8674-E435AD08E257}"/>
          </ac:picMkLst>
        </pc:picChg>
        <pc:picChg chg="mod">
          <ac:chgData name="Liyuan Chen" userId="910a8871-3014-42fd-a865-756a93d33cad" providerId="ADAL" clId="{741B0AEF-CBAE-A04A-9F8B-799BE3F1EC76}" dt="2023-04-02T21:56:28.669" v="2316" actId="1076"/>
          <ac:picMkLst>
            <pc:docMk/>
            <pc:sldMk cId="3683741136" sldId="285"/>
            <ac:picMk id="18" creationId="{2E0E4CAC-2FF6-3526-0681-522B5D16C3F5}"/>
          </ac:picMkLst>
        </pc:picChg>
        <pc:picChg chg="mod">
          <ac:chgData name="Liyuan Chen" userId="910a8871-3014-42fd-a865-756a93d33cad" providerId="ADAL" clId="{741B0AEF-CBAE-A04A-9F8B-799BE3F1EC76}" dt="2023-04-02T21:56:50.549" v="2324" actId="14100"/>
          <ac:picMkLst>
            <pc:docMk/>
            <pc:sldMk cId="3683741136" sldId="285"/>
            <ac:picMk id="19" creationId="{D38B712E-63FF-F001-B72E-13C6A4929FC4}"/>
          </ac:picMkLst>
        </pc:picChg>
        <pc:picChg chg="mod">
          <ac:chgData name="Liyuan Chen" userId="910a8871-3014-42fd-a865-756a93d33cad" providerId="ADAL" clId="{741B0AEF-CBAE-A04A-9F8B-799BE3F1EC76}" dt="2023-04-02T21:56:54.575" v="2325" actId="14100"/>
          <ac:picMkLst>
            <pc:docMk/>
            <pc:sldMk cId="3683741136" sldId="285"/>
            <ac:picMk id="24" creationId="{507A9DA1-754C-0CCA-F7B3-8CBE42106F9B}"/>
          </ac:picMkLst>
        </pc:picChg>
      </pc:sldChg>
      <pc:sldChg chg="addSp modSp mod">
        <pc:chgData name="Liyuan Chen" userId="910a8871-3014-42fd-a865-756a93d33cad" providerId="ADAL" clId="{741B0AEF-CBAE-A04A-9F8B-799BE3F1EC76}" dt="2023-04-02T21:57:20.578" v="2328" actId="1076"/>
        <pc:sldMkLst>
          <pc:docMk/>
          <pc:sldMk cId="480111228" sldId="286"/>
        </pc:sldMkLst>
        <pc:spChg chg="add mod">
          <ac:chgData name="Liyuan Chen" userId="910a8871-3014-42fd-a865-756a93d33cad" providerId="ADAL" clId="{741B0AEF-CBAE-A04A-9F8B-799BE3F1EC76}" dt="2023-04-02T21:57:17.546" v="2327" actId="1076"/>
          <ac:spMkLst>
            <pc:docMk/>
            <pc:sldMk cId="480111228" sldId="286"/>
            <ac:spMk id="3" creationId="{935878E2-6467-7940-B66C-B19ED3593B0A}"/>
          </ac:spMkLst>
        </pc:spChg>
        <pc:spChg chg="mod">
          <ac:chgData name="Liyuan Chen" userId="910a8871-3014-42fd-a865-756a93d33cad" providerId="ADAL" clId="{741B0AEF-CBAE-A04A-9F8B-799BE3F1EC76}" dt="2023-04-02T21:57:20.578" v="2328" actId="1076"/>
          <ac:spMkLst>
            <pc:docMk/>
            <pc:sldMk cId="480111228" sldId="286"/>
            <ac:spMk id="4" creationId="{C1FE595F-FF28-2C94-0DF0-22D7BBAD8DEF}"/>
          </ac:spMkLst>
        </pc:spChg>
      </pc:sldChg>
      <pc:sldMasterChg chg="del delSldLayout">
        <pc:chgData name="Liyuan Chen" userId="910a8871-3014-42fd-a865-756a93d33cad" providerId="ADAL" clId="{741B0AEF-CBAE-A04A-9F8B-799BE3F1EC76}" dt="2023-04-02T18:48:35.988" v="1322" actId="2696"/>
        <pc:sldMasterMkLst>
          <pc:docMk/>
          <pc:sldMasterMk cId="434682028" sldId="2147483720"/>
        </pc:sldMasterMkLst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160087620" sldId="2147483721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370627608" sldId="2147483722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398329737" sldId="2147483723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2662282529" sldId="2147483724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694388281" sldId="2147483725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4939855" sldId="2147483726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525752867" sldId="2147483727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2448478375" sldId="2147483728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1787281017" sldId="2147483729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2444989856" sldId="2147483730"/>
          </pc:sldLayoutMkLst>
        </pc:sldLayoutChg>
        <pc:sldLayoutChg chg="del">
          <pc:chgData name="Liyuan Chen" userId="910a8871-3014-42fd-a865-756a93d33cad" providerId="ADAL" clId="{741B0AEF-CBAE-A04A-9F8B-799BE3F1EC76}" dt="2023-04-02T18:48:35.988" v="1322" actId="2696"/>
          <pc:sldLayoutMkLst>
            <pc:docMk/>
            <pc:sldMasterMk cId="434682028" sldId="2147483720"/>
            <pc:sldLayoutMk cId="2427281191" sldId="2147483731"/>
          </pc:sldLayoutMkLst>
        </pc:sldLayoutChg>
      </pc:sldMasterChg>
    </pc:docChg>
  </pc:docChgLst>
  <pc:docChgLst>
    <pc:chgData name="Srikanth Ranganathan" userId="S::srikanth.ranganathan@mail.utoronto.ca::bdf535ff-0f1a-4ec6-9bf7-c6b260dd0d74" providerId="AD" clId="Web-{921B4EE0-F527-41CD-8B04-452ED59EB7AD}"/>
    <pc:docChg chg="modSld">
      <pc:chgData name="Srikanth Ranganathan" userId="S::srikanth.ranganathan@mail.utoronto.ca::bdf535ff-0f1a-4ec6-9bf7-c6b260dd0d74" providerId="AD" clId="Web-{921B4EE0-F527-41CD-8B04-452ED59EB7AD}" dt="2023-04-02T20:27:54.546" v="3"/>
      <pc:docMkLst>
        <pc:docMk/>
      </pc:docMkLst>
      <pc:sldChg chg="mod setBg">
        <pc:chgData name="Srikanth Ranganathan" userId="S::srikanth.ranganathan@mail.utoronto.ca::bdf535ff-0f1a-4ec6-9bf7-c6b260dd0d74" providerId="AD" clId="Web-{921B4EE0-F527-41CD-8B04-452ED59EB7AD}" dt="2023-04-02T20:27:49.171" v="2"/>
        <pc:sldMkLst>
          <pc:docMk/>
          <pc:sldMk cId="3056325817" sldId="262"/>
        </pc:sldMkLst>
      </pc:sldChg>
      <pc:sldChg chg="mod setBg">
        <pc:chgData name="Srikanth Ranganathan" userId="S::srikanth.ranganathan@mail.utoronto.ca::bdf535ff-0f1a-4ec6-9bf7-c6b260dd0d74" providerId="AD" clId="Web-{921B4EE0-F527-41CD-8B04-452ED59EB7AD}" dt="2023-04-02T20:27:43.765" v="1"/>
        <pc:sldMkLst>
          <pc:docMk/>
          <pc:sldMk cId="4186672823" sldId="274"/>
        </pc:sldMkLst>
      </pc:sldChg>
      <pc:sldChg chg="mod setBg">
        <pc:chgData name="Srikanth Ranganathan" userId="S::srikanth.ranganathan@mail.utoronto.ca::bdf535ff-0f1a-4ec6-9bf7-c6b260dd0d74" providerId="AD" clId="Web-{921B4EE0-F527-41CD-8B04-452ED59EB7AD}" dt="2023-04-02T20:27:54.546" v="3"/>
        <pc:sldMkLst>
          <pc:docMk/>
          <pc:sldMk cId="2415525340" sldId="275"/>
        </pc:sldMkLst>
      </pc:sldChg>
      <pc:sldChg chg="mod setBg">
        <pc:chgData name="Srikanth Ranganathan" userId="S::srikanth.ranganathan@mail.utoronto.ca::bdf535ff-0f1a-4ec6-9bf7-c6b260dd0d74" providerId="AD" clId="Web-{921B4EE0-F527-41CD-8B04-452ED59EB7AD}" dt="2023-04-02T20:27:36.280" v="0"/>
        <pc:sldMkLst>
          <pc:docMk/>
          <pc:sldMk cId="774651810" sldId="277"/>
        </pc:sldMkLst>
      </pc:sldChg>
    </pc:docChg>
  </pc:docChgLst>
  <pc:docChgLst>
    <pc:chgData name="Srikanth Ranganathan" userId="S::srikanth.ranganathan@mail.utoronto.ca::bdf535ff-0f1a-4ec6-9bf7-c6b260dd0d74" providerId="AD" clId="Web-{D267DCD6-66B1-4579-8CE6-830C77C37D92}"/>
    <pc:docChg chg="addSld delSld modSld addMainMaster delMainMaster">
      <pc:chgData name="Srikanth Ranganathan" userId="S::srikanth.ranganathan@mail.utoronto.ca::bdf535ff-0f1a-4ec6-9bf7-c6b260dd0d74" providerId="AD" clId="Web-{D267DCD6-66B1-4579-8CE6-830C77C37D92}" dt="2023-04-02T17:06:18.126" v="455"/>
      <pc:docMkLst>
        <pc:docMk/>
      </pc:docMkLst>
      <pc:sldChg chg="addSp delSp modSp del mod setBg modClrScheme setClrOvrMap delDesignElem chgLayout">
        <pc:chgData name="Srikanth Ranganathan" userId="S::srikanth.ranganathan@mail.utoronto.ca::bdf535ff-0f1a-4ec6-9bf7-c6b260dd0d74" providerId="AD" clId="Web-{D267DCD6-66B1-4579-8CE6-830C77C37D92}" dt="2023-04-02T16:21:47.421" v="126"/>
        <pc:sldMkLst>
          <pc:docMk/>
          <pc:sldMk cId="3295095993" sldId="256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2" creationId="{FF401F29-6C93-9245-BB12-1A567FF74ADB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3" creationId="{F71165C9-FE88-6143-B27B-5EA2B5BE41EB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295095993" sldId="256"/>
            <ac:spMk id="9" creationId="{9B7AD9F6-8CE7-4299-8FC6-328F4DCD3FF9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10" creationId="{9AA72BD9-2C5A-4EDC-931F-5AA08EACA0F3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295095993" sldId="256"/>
            <ac:spMk id="11" creationId="{F49775AF-8896-43EE-92C6-83497D6DC56F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12" creationId="{DD3981AC-7B61-4947-BCF3-F7AA7FA385B9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14" creationId="{55D4142C-5077-457F-A6AD-3FECFDB39685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295095993" sldId="256"/>
            <ac:spMk id="16" creationId="{7A5F0580-5EE9-419F-96EE-B6529EF6E7D0}"/>
          </ac:spMkLst>
        </pc:spChg>
        <pc:picChg chg="add del mod ord">
          <ac:chgData name="Srikanth Ranganathan" userId="S::srikanth.ranganathan@mail.utoronto.ca::bdf535ff-0f1a-4ec6-9bf7-c6b260dd0d74" providerId="AD" clId="Web-{D267DCD6-66B1-4579-8CE6-830C77C37D92}" dt="2023-04-02T16:16:34.156" v="10"/>
          <ac:picMkLst>
            <pc:docMk/>
            <pc:sldMk cId="3295095993" sldId="256"/>
            <ac:picMk id="5" creationId="{2672540B-639D-19D9-3734-4117EE0DE9E4}"/>
          </ac:picMkLst>
        </pc:picChg>
      </pc:sldChg>
      <pc:sldChg chg="delSp modSp del mod modClrScheme delDesignElem chgLayout">
        <pc:chgData name="Srikanth Ranganathan" userId="S::srikanth.ranganathan@mail.utoronto.ca::bdf535ff-0f1a-4ec6-9bf7-c6b260dd0d74" providerId="AD" clId="Web-{D267DCD6-66B1-4579-8CE6-830C77C37D92}" dt="2023-04-02T16:27:29.671" v="223"/>
        <pc:sldMkLst>
          <pc:docMk/>
          <pc:sldMk cId="1945295965" sldId="257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1945295965" sldId="257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22:11.984" v="129" actId="20577"/>
          <ac:spMkLst>
            <pc:docMk/>
            <pc:sldMk cId="1945295965" sldId="257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945295965" sldId="257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945295965" sldId="257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945295965" sldId="257"/>
            <ac:spMk id="12" creationId="{081E4A58-353D-44AE-B2FC-2A74E2E400F7}"/>
          </ac:spMkLst>
        </pc:spChg>
      </pc:sldChg>
      <pc:sldChg chg="delSp modSp del mod modClrScheme delDesignElem chgLayout">
        <pc:chgData name="Srikanth Ranganathan" userId="S::srikanth.ranganathan@mail.utoronto.ca::bdf535ff-0f1a-4ec6-9bf7-c6b260dd0d74" providerId="AD" clId="Web-{D267DCD6-66B1-4579-8CE6-830C77C37D92}" dt="2023-04-02T16:28:14.796" v="240"/>
        <pc:sldMkLst>
          <pc:docMk/>
          <pc:sldMk cId="3039217178" sldId="258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039217178" sldId="258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039217178" sldId="258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39217178" sldId="258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39217178" sldId="258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39217178" sldId="258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1399183810" sldId="259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1399183810" sldId="259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1399183810" sldId="259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399183810" sldId="259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399183810" sldId="259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399183810" sldId="259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2395194736" sldId="260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395194736" sldId="260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395194736" sldId="260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95194736" sldId="260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95194736" sldId="260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95194736" sldId="260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3056325817" sldId="262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056325817" sldId="262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056325817" sldId="262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56325817" sldId="262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56325817" sldId="262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056325817" sldId="262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3113174440" sldId="263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113174440" sldId="263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113174440" sldId="263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113174440" sldId="263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113174440" sldId="263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113174440" sldId="263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3591526499" sldId="264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591526499" sldId="264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3591526499" sldId="264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591526499" sldId="264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591526499" sldId="264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3591526499" sldId="264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2318177170" sldId="265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318177170" sldId="265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318177170" sldId="265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18177170" sldId="265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18177170" sldId="265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318177170" sldId="265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1531351082" sldId="266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1531351082" sldId="266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1531351082" sldId="266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531351082" sldId="266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531351082" sldId="266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1531351082" sldId="266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2825645167" sldId="267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825645167" sldId="267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825645167" sldId="267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825645167" sldId="267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825645167" sldId="267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825645167" sldId="267"/>
            <ac:spMk id="12" creationId="{081E4A58-353D-44AE-B2FC-2A74E2E400F7}"/>
          </ac:spMkLst>
        </pc:spChg>
      </pc:sldChg>
      <pc:sldChg chg="delSp modSp mod modClrScheme delDesignElem chgLayout">
        <pc:chgData name="Srikanth Ranganathan" userId="S::srikanth.ranganathan@mail.utoronto.ca::bdf535ff-0f1a-4ec6-9bf7-c6b260dd0d74" providerId="AD" clId="Web-{D267DCD6-66B1-4579-8CE6-830C77C37D92}" dt="2023-04-02T16:16:29.625" v="9"/>
        <pc:sldMkLst>
          <pc:docMk/>
          <pc:sldMk cId="2716685174" sldId="268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716685174" sldId="268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2716685174" sldId="268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716685174" sldId="268"/>
            <ac:spMk id="8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716685174" sldId="268"/>
            <ac:spMk id="10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2716685174" sldId="268"/>
            <ac:spMk id="12" creationId="{081E4A58-353D-44AE-B2FC-2A74E2E400F7}"/>
          </ac:spMkLst>
        </pc:spChg>
      </pc:sldChg>
      <pc:sldChg chg="delSp modSp del mod modClrScheme delDesignElem chgLayout">
        <pc:chgData name="Srikanth Ranganathan" userId="S::srikanth.ranganathan@mail.utoronto.ca::bdf535ff-0f1a-4ec6-9bf7-c6b260dd0d74" providerId="AD" clId="Web-{D267DCD6-66B1-4579-8CE6-830C77C37D92}" dt="2023-04-02T16:28:04.671" v="238"/>
        <pc:sldMkLst>
          <pc:docMk/>
          <pc:sldMk cId="4085049558" sldId="269"/>
        </pc:sldMkLst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4085049558" sldId="269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267DCD6-66B1-4579-8CE6-830C77C37D92}" dt="2023-04-02T16:16:29.625" v="9"/>
          <ac:spMkLst>
            <pc:docMk/>
            <pc:sldMk cId="4085049558" sldId="269"/>
            <ac:spMk id="3" creationId="{FEFCC110-B7FF-B84D-961E-281830C0845F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4085049558" sldId="269"/>
            <ac:spMk id="5" creationId="{1BB867FF-FC45-48F7-8104-F89BE54909F1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4085049558" sldId="269"/>
            <ac:spMk id="6" creationId="{8BB56887-D0D5-4F0C-9E19-7247EB83C8B7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4:33.995" v="3"/>
          <ac:spMkLst>
            <pc:docMk/>
            <pc:sldMk cId="4085049558" sldId="269"/>
            <ac:spMk id="12" creationId="{081E4A58-353D-44AE-B2FC-2A74E2E400F7}"/>
          </ac:spMkLst>
        </pc:spChg>
      </pc:sldChg>
      <pc:sldChg chg="addSp delSp modSp new mod setBg modClrScheme chgLayout">
        <pc:chgData name="Srikanth Ranganathan" userId="S::srikanth.ranganathan@mail.utoronto.ca::bdf535ff-0f1a-4ec6-9bf7-c6b260dd0d74" providerId="AD" clId="Web-{D267DCD6-66B1-4579-8CE6-830C77C37D92}" dt="2023-04-02T17:02:45.517" v="445"/>
        <pc:sldMkLst>
          <pc:docMk/>
          <pc:sldMk cId="1184059374" sldId="270"/>
        </pc:sldMkLst>
        <pc:spChg chg="del">
          <ac:chgData name="Srikanth Ranganathan" userId="S::srikanth.ranganathan@mail.utoronto.ca::bdf535ff-0f1a-4ec6-9bf7-c6b260dd0d74" providerId="AD" clId="Web-{D267DCD6-66B1-4579-8CE6-830C77C37D92}" dt="2023-04-02T16:17:02.343" v="12"/>
          <ac:spMkLst>
            <pc:docMk/>
            <pc:sldMk cId="1184059374" sldId="270"/>
            <ac:spMk id="2" creationId="{E084F044-A5FE-D8B6-C8F7-350556D3E725}"/>
          </ac:spMkLst>
        </pc:spChg>
        <pc:spChg chg="del">
          <ac:chgData name="Srikanth Ranganathan" userId="S::srikanth.ranganathan@mail.utoronto.ca::bdf535ff-0f1a-4ec6-9bf7-c6b260dd0d74" providerId="AD" clId="Web-{D267DCD6-66B1-4579-8CE6-830C77C37D92}" dt="2023-04-02T16:17:02.343" v="12"/>
          <ac:spMkLst>
            <pc:docMk/>
            <pc:sldMk cId="1184059374" sldId="270"/>
            <ac:spMk id="3" creationId="{530A0E57-96CC-3F89-D41E-3D86F20BF0B7}"/>
          </ac:spMkLst>
        </pc:spChg>
        <pc:spChg chg="add mod">
          <ac:chgData name="Srikanth Ranganathan" userId="S::srikanth.ranganathan@mail.utoronto.ca::bdf535ff-0f1a-4ec6-9bf7-c6b260dd0d74" providerId="AD" clId="Web-{D267DCD6-66B1-4579-8CE6-830C77C37D92}" dt="2023-04-02T17:02:45.517" v="445"/>
          <ac:spMkLst>
            <pc:docMk/>
            <pc:sldMk cId="1184059374" sldId="270"/>
            <ac:spMk id="5" creationId="{8AAF3263-DE8F-5800-7B66-68570CE3DB74}"/>
          </ac:spMkLst>
        </pc:spChg>
        <pc:spChg chg="add mod">
          <ac:chgData name="Srikanth Ranganathan" userId="S::srikanth.ranganathan@mail.utoronto.ca::bdf535ff-0f1a-4ec6-9bf7-c6b260dd0d74" providerId="AD" clId="Web-{D267DCD6-66B1-4579-8CE6-830C77C37D92}" dt="2023-04-02T16:44:07" v="351"/>
          <ac:spMkLst>
            <pc:docMk/>
            <pc:sldMk cId="1184059374" sldId="270"/>
            <ac:spMk id="6" creationId="{3765A475-0853-B633-21B1-B8B87E0E86FF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9" creationId="{19D32F93-50AC-4C46-A5DB-291C60DDB7BD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11" creationId="{B9A1D9BC-1455-4308-9ABD-A3F8EDB67AAF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13" creationId="{827DC2C4-B485-428A-BF4A-472D2967F47F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15" creationId="{4A62647B-1222-407C-8740-5A497612B1F5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08.203" v="110"/>
          <ac:spMkLst>
            <pc:docMk/>
            <pc:sldMk cId="1184059374" sldId="270"/>
            <ac:spMk id="20" creationId="{DBC6133C-0615-4CE4-9132-37E609A9BDFA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08.203" v="110"/>
          <ac:spMkLst>
            <pc:docMk/>
            <pc:sldMk cId="1184059374" sldId="270"/>
            <ac:spMk id="22" creationId="{169CC832-2974-4E8D-90ED-3E2941BA733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08.203" v="110"/>
          <ac:spMkLst>
            <pc:docMk/>
            <pc:sldMk cId="1184059374" sldId="270"/>
            <ac:spMk id="24" creationId="{55222F96-971A-4F90-B841-6BAB416C7AC1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08.203" v="110"/>
          <ac:spMkLst>
            <pc:docMk/>
            <pc:sldMk cId="1184059374" sldId="270"/>
            <ac:spMk id="26" creationId="{08980754-6F4B-43C9-B9BE-127B6BED658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08.203" v="110"/>
          <ac:spMkLst>
            <pc:docMk/>
            <pc:sldMk cId="1184059374" sldId="270"/>
            <ac:spMk id="28" creationId="{2C1BBA94-3F40-40AA-8BB9-E69E25E537C1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1.281" v="112"/>
          <ac:spMkLst>
            <pc:docMk/>
            <pc:sldMk cId="1184059374" sldId="270"/>
            <ac:spMk id="30" creationId="{3346177D-ADC4-4968-B747-5CFCD390B5B9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1.281" v="112"/>
          <ac:spMkLst>
            <pc:docMk/>
            <pc:sldMk cId="1184059374" sldId="270"/>
            <ac:spMk id="31" creationId="{0844A943-BF79-4FEA-ABB1-3BD54D23660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1.281" v="112"/>
          <ac:spMkLst>
            <pc:docMk/>
            <pc:sldMk cId="1184059374" sldId="270"/>
            <ac:spMk id="32" creationId="{6437CC72-F4A8-4DC3-AFAB-D22C482C8100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5.515" v="114"/>
          <ac:spMkLst>
            <pc:docMk/>
            <pc:sldMk cId="1184059374" sldId="270"/>
            <ac:spMk id="34" creationId="{5C8908E2-EE49-44D2-9428-A28D2312A8D5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5.515" v="114"/>
          <ac:spMkLst>
            <pc:docMk/>
            <pc:sldMk cId="1184059374" sldId="270"/>
            <ac:spMk id="37" creationId="{8B88B599-C539-4F18-A32A-40207EC6E21A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5.515" v="114"/>
          <ac:spMkLst>
            <pc:docMk/>
            <pc:sldMk cId="1184059374" sldId="270"/>
            <ac:spMk id="38" creationId="{ED888B23-07FA-482A-96DF-47E31AF1A603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7.890" v="116"/>
          <ac:spMkLst>
            <pc:docMk/>
            <pc:sldMk cId="1184059374" sldId="270"/>
            <ac:spMk id="40" creationId="{DBC6133C-0615-4CE4-9132-37E609A9BDFA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7.890" v="116"/>
          <ac:spMkLst>
            <pc:docMk/>
            <pc:sldMk cId="1184059374" sldId="270"/>
            <ac:spMk id="41" creationId="{169CC832-2974-4E8D-90ED-3E2941BA733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7.890" v="116"/>
          <ac:spMkLst>
            <pc:docMk/>
            <pc:sldMk cId="1184059374" sldId="270"/>
            <ac:spMk id="42" creationId="{55222F96-971A-4F90-B841-6BAB416C7AC1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7.890" v="116"/>
          <ac:spMkLst>
            <pc:docMk/>
            <pc:sldMk cId="1184059374" sldId="270"/>
            <ac:spMk id="43" creationId="{08980754-6F4B-43C9-B9BE-127B6BED658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17.890" v="116"/>
          <ac:spMkLst>
            <pc:docMk/>
            <pc:sldMk cId="1184059374" sldId="270"/>
            <ac:spMk id="44" creationId="{2C1BBA94-3F40-40AA-8BB9-E69E25E537C1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0.453" v="118"/>
          <ac:spMkLst>
            <pc:docMk/>
            <pc:sldMk cId="1184059374" sldId="270"/>
            <ac:spMk id="46" creationId="{3346177D-ADC4-4968-B747-5CFCD390B5B9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0.453" v="118"/>
          <ac:spMkLst>
            <pc:docMk/>
            <pc:sldMk cId="1184059374" sldId="270"/>
            <ac:spMk id="47" creationId="{0844A943-BF79-4FEA-ABB1-3BD54D236606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0.453" v="118"/>
          <ac:spMkLst>
            <pc:docMk/>
            <pc:sldMk cId="1184059374" sldId="270"/>
            <ac:spMk id="48" creationId="{6437CC72-F4A8-4DC3-AFAB-D22C482C8100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2.875" v="120"/>
          <ac:spMkLst>
            <pc:docMk/>
            <pc:sldMk cId="1184059374" sldId="270"/>
            <ac:spMk id="50" creationId="{B95B9BA8-1D69-4796-85F5-B6D0BD52354B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6.218" v="122"/>
          <ac:spMkLst>
            <pc:docMk/>
            <pc:sldMk cId="1184059374" sldId="270"/>
            <ac:spMk id="56" creationId="{0D7B6173-1D58-48E2-83CF-37350F315F75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6.218" v="122"/>
          <ac:spMkLst>
            <pc:docMk/>
            <pc:sldMk cId="1184059374" sldId="270"/>
            <ac:spMk id="57" creationId="{02EBFA83-D4DB-4CA0-B229-9E44634D7FE9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6.218" v="122"/>
          <ac:spMkLst>
            <pc:docMk/>
            <pc:sldMk cId="1184059374" sldId="270"/>
            <ac:spMk id="59" creationId="{21BDEC81-16A7-4451-B893-C15000083B77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26.218" v="122"/>
          <ac:spMkLst>
            <pc:docMk/>
            <pc:sldMk cId="1184059374" sldId="270"/>
            <ac:spMk id="60" creationId="{26A515A1-4D80-430E-BE0A-71A290516A82}"/>
          </ac:spMkLst>
        </pc:spChg>
        <pc:spChg chg="add del">
          <ac:chgData name="Srikanth Ranganathan" userId="S::srikanth.ranganathan@mail.utoronto.ca::bdf535ff-0f1a-4ec6-9bf7-c6b260dd0d74" providerId="AD" clId="Web-{D267DCD6-66B1-4579-8CE6-830C77C37D92}" dt="2023-04-02T16:21:36.390" v="124"/>
          <ac:spMkLst>
            <pc:docMk/>
            <pc:sldMk cId="1184059374" sldId="270"/>
            <ac:spMk id="62" creationId="{03AF1C04-3FEF-41BD-BB84-2F263765BEBC}"/>
          </ac:spMkLst>
        </pc:spChg>
        <pc:spChg chg="add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74" creationId="{9D25F302-27C5-414F-97F8-6EA0A6C028BA}"/>
          </ac:spMkLst>
        </pc:spChg>
        <pc:spChg chg="add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75" creationId="{830A36F8-48C2-4842-A87B-8CE8DF4E7FD2}"/>
          </ac:spMkLst>
        </pc:spChg>
        <pc:spChg chg="add">
          <ac:chgData name="Srikanth Ranganathan" userId="S::srikanth.ranganathan@mail.utoronto.ca::bdf535ff-0f1a-4ec6-9bf7-c6b260dd0d74" providerId="AD" clId="Web-{D267DCD6-66B1-4579-8CE6-830C77C37D92}" dt="2023-04-02T16:21:36.406" v="125"/>
          <ac:spMkLst>
            <pc:docMk/>
            <pc:sldMk cId="1184059374" sldId="270"/>
            <ac:spMk id="76" creationId="{8F451A30-466B-4996-9BA5-CD6ABCC6D558}"/>
          </ac:spMkLst>
        </pc:spChg>
        <pc:spChg chg="add del mod">
          <ac:chgData name="Srikanth Ranganathan" userId="S::srikanth.ranganathan@mail.utoronto.ca::bdf535ff-0f1a-4ec6-9bf7-c6b260dd0d74" providerId="AD" clId="Web-{D267DCD6-66B1-4579-8CE6-830C77C37D92}" dt="2023-04-02T16:53:14.173" v="415"/>
          <ac:spMkLst>
            <pc:docMk/>
            <pc:sldMk cId="1184059374" sldId="270"/>
            <ac:spMk id="77" creationId="{1B071DF2-DA49-A95D-0B25-CE1FDCD68ACF}"/>
          </ac:spMkLst>
        </pc:spChg>
        <pc:grpChg chg="add del">
          <ac:chgData name="Srikanth Ranganathan" userId="S::srikanth.ranganathan@mail.utoronto.ca::bdf535ff-0f1a-4ec6-9bf7-c6b260dd0d74" providerId="AD" clId="Web-{D267DCD6-66B1-4579-8CE6-830C77C37D92}" dt="2023-04-02T16:21:15.515" v="114"/>
          <ac:grpSpMkLst>
            <pc:docMk/>
            <pc:sldMk cId="1184059374" sldId="270"/>
            <ac:grpSpMk id="35" creationId="{B29018A0-5DE6-4CC9-AB25-675616AF7225}"/>
          </ac:grpSpMkLst>
        </pc:grpChg>
        <pc:grpChg chg="add del">
          <ac:chgData name="Srikanth Ranganathan" userId="S::srikanth.ranganathan@mail.utoronto.ca::bdf535ff-0f1a-4ec6-9bf7-c6b260dd0d74" providerId="AD" clId="Web-{D267DCD6-66B1-4579-8CE6-830C77C37D92}" dt="2023-04-02T16:21:22.875" v="120"/>
          <ac:grpSpMkLst>
            <pc:docMk/>
            <pc:sldMk cId="1184059374" sldId="270"/>
            <ac:grpSpMk id="51" creationId="{D44E3F87-3D58-4B03-86B2-15A5C5B9C964}"/>
          </ac:grpSpMkLst>
        </pc:grpChg>
        <pc:grpChg chg="add del">
          <ac:chgData name="Srikanth Ranganathan" userId="S::srikanth.ranganathan@mail.utoronto.ca::bdf535ff-0f1a-4ec6-9bf7-c6b260dd0d74" providerId="AD" clId="Web-{D267DCD6-66B1-4579-8CE6-830C77C37D92}" dt="2023-04-02T16:21:36.390" v="124"/>
          <ac:grpSpMkLst>
            <pc:docMk/>
            <pc:sldMk cId="1184059374" sldId="270"/>
            <ac:grpSpMk id="63" creationId="{2DD5E267-EB6F-47DF-ABEF-2C1BED44DAC6}"/>
          </ac:grpSpMkLst>
        </pc:grpChg>
        <pc:grpChg chg="add del">
          <ac:chgData name="Srikanth Ranganathan" userId="S::srikanth.ranganathan@mail.utoronto.ca::bdf535ff-0f1a-4ec6-9bf7-c6b260dd0d74" providerId="AD" clId="Web-{D267DCD6-66B1-4579-8CE6-830C77C37D92}" dt="2023-04-02T16:21:36.390" v="124"/>
          <ac:grpSpMkLst>
            <pc:docMk/>
            <pc:sldMk cId="1184059374" sldId="270"/>
            <ac:grpSpMk id="65" creationId="{66828D02-A05D-412B-9F20-B68E970B9FC2}"/>
          </ac:grpSpMkLst>
        </pc:grpChg>
        <pc:grpChg chg="add del">
          <ac:chgData name="Srikanth Ranganathan" userId="S::srikanth.ranganathan@mail.utoronto.ca::bdf535ff-0f1a-4ec6-9bf7-c6b260dd0d74" providerId="AD" clId="Web-{D267DCD6-66B1-4579-8CE6-830C77C37D92}" dt="2023-04-02T16:21:36.390" v="124"/>
          <ac:grpSpMkLst>
            <pc:docMk/>
            <pc:sldMk cId="1184059374" sldId="270"/>
            <ac:grpSpMk id="67" creationId="{E27AF472-EAE3-4572-AB69-B92BD10DBC6D}"/>
          </ac:grpSpMkLst>
        </pc:grpChg>
        <pc:picChg chg="add del mod ord">
          <ac:chgData name="Srikanth Ranganathan" userId="S::srikanth.ranganathan@mail.utoronto.ca::bdf535ff-0f1a-4ec6-9bf7-c6b260dd0d74" providerId="AD" clId="Web-{D267DCD6-66B1-4579-8CE6-830C77C37D92}" dt="2023-04-02T16:44:15.093" v="352"/>
          <ac:picMkLst>
            <pc:docMk/>
            <pc:sldMk cId="1184059374" sldId="270"/>
            <ac:picMk id="4" creationId="{768E4940-5B1C-EAFF-FB45-20091D7B3163}"/>
          </ac:picMkLst>
        </pc:picChg>
        <pc:picChg chg="add del mod modCrop">
          <ac:chgData name="Srikanth Ranganathan" userId="S::srikanth.ranganathan@mail.utoronto.ca::bdf535ff-0f1a-4ec6-9bf7-c6b260dd0d74" providerId="AD" clId="Web-{D267DCD6-66B1-4579-8CE6-830C77C37D92}" dt="2023-04-02T16:56:02.579" v="434"/>
          <ac:picMkLst>
            <pc:docMk/>
            <pc:sldMk cId="1184059374" sldId="270"/>
            <ac:picMk id="7" creationId="{59B4AF07-D475-A5A1-C8AB-03D8EE39167C}"/>
          </ac:picMkLst>
        </pc:picChg>
        <pc:picChg chg="add del mod">
          <ac:chgData name="Srikanth Ranganathan" userId="S::srikanth.ranganathan@mail.utoronto.ca::bdf535ff-0f1a-4ec6-9bf7-c6b260dd0d74" providerId="AD" clId="Web-{D267DCD6-66B1-4579-8CE6-830C77C37D92}" dt="2023-04-02T16:55:59.126" v="433"/>
          <ac:picMkLst>
            <pc:docMk/>
            <pc:sldMk cId="1184059374" sldId="270"/>
            <ac:picMk id="8" creationId="{F624AFB6-E9AA-E8A9-223D-CF8B715D7C67}"/>
          </ac:picMkLst>
        </pc:picChg>
        <pc:picChg chg="add del">
          <ac:chgData name="Srikanth Ranganathan" userId="S::srikanth.ranganathan@mail.utoronto.ca::bdf535ff-0f1a-4ec6-9bf7-c6b260dd0d74" providerId="AD" clId="Web-{D267DCD6-66B1-4579-8CE6-830C77C37D92}" dt="2023-04-02T16:21:26.218" v="122"/>
          <ac:picMkLst>
            <pc:docMk/>
            <pc:sldMk cId="1184059374" sldId="270"/>
            <ac:picMk id="58" creationId="{B0DAC8FB-A162-44E3-A606-C855A03A5B09}"/>
          </ac:picMkLst>
        </pc:picChg>
        <pc:picChg chg="add del mod">
          <ac:chgData name="Srikanth Ranganathan" userId="S::srikanth.ranganathan@mail.utoronto.ca::bdf535ff-0f1a-4ec6-9bf7-c6b260dd0d74" providerId="AD" clId="Web-{D267DCD6-66B1-4579-8CE6-830C77C37D92}" dt="2023-04-02T16:55:55.282" v="432"/>
          <ac:picMkLst>
            <pc:docMk/>
            <pc:sldMk cId="1184059374" sldId="270"/>
            <ac:picMk id="73" creationId="{43EF9E57-F9DD-4440-6859-06F5E0148025}"/>
          </ac:picMkLst>
        </pc:picChg>
        <pc:picChg chg="add del mod ord">
          <ac:chgData name="Srikanth Ranganathan" userId="S::srikanth.ranganathan@mail.utoronto.ca::bdf535ff-0f1a-4ec6-9bf7-c6b260dd0d74" providerId="AD" clId="Web-{D267DCD6-66B1-4579-8CE6-830C77C37D92}" dt="2023-04-02T17:00:52.360" v="442"/>
          <ac:picMkLst>
            <pc:docMk/>
            <pc:sldMk cId="1184059374" sldId="270"/>
            <ac:picMk id="81" creationId="{9E0A9E51-4F7E-9D18-F05C-FD963F976E0D}"/>
          </ac:picMkLst>
        </pc:picChg>
        <pc:inkChg chg="add del">
          <ac:chgData name="Srikanth Ranganathan" userId="S::srikanth.ranganathan@mail.utoronto.ca::bdf535ff-0f1a-4ec6-9bf7-c6b260dd0d74" providerId="AD" clId="Web-{D267DCD6-66B1-4579-8CE6-830C77C37D92}" dt="2023-04-02T16:47:29.765" v="363"/>
          <ac:inkMkLst>
            <pc:docMk/>
            <pc:sldMk cId="1184059374" sldId="270"/>
            <ac:inkMk id="10" creationId="{4538822F-055A-08F0-C76E-11D26306B452}"/>
          </ac:inkMkLst>
        </pc:inkChg>
        <pc:inkChg chg="add del mod">
          <ac:chgData name="Srikanth Ranganathan" userId="S::srikanth.ranganathan@mail.utoronto.ca::bdf535ff-0f1a-4ec6-9bf7-c6b260dd0d74" providerId="AD" clId="Web-{D267DCD6-66B1-4579-8CE6-830C77C37D92}" dt="2023-04-02T16:56:12.829" v="436"/>
          <ac:inkMkLst>
            <pc:docMk/>
            <pc:sldMk cId="1184059374" sldId="270"/>
            <ac:inkMk id="12" creationId="{33A042F5-AD1B-1084-E96D-3856275D0438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7:47.578" v="366"/>
          <ac:inkMkLst>
            <pc:docMk/>
            <pc:sldMk cId="1184059374" sldId="270"/>
            <ac:inkMk id="14" creationId="{AC3E9641-F372-480C-954E-92F75A2FF34F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7:50.937" v="368"/>
          <ac:inkMkLst>
            <pc:docMk/>
            <pc:sldMk cId="1184059374" sldId="270"/>
            <ac:inkMk id="16" creationId="{1284353B-8BFB-452E-0F8A-015A9C076C08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7:55.234" v="370"/>
          <ac:inkMkLst>
            <pc:docMk/>
            <pc:sldMk cId="1184059374" sldId="270"/>
            <ac:inkMk id="17" creationId="{11233F6C-EBB7-AC96-9C9C-BB834F45CB6F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7:59.843" v="372"/>
          <ac:inkMkLst>
            <pc:docMk/>
            <pc:sldMk cId="1184059374" sldId="270"/>
            <ac:inkMk id="18" creationId="{1B61D6B7-FC7B-21F8-807E-5D1AAF644C43}"/>
          </ac:inkMkLst>
        </pc:inkChg>
        <pc:inkChg chg="add del mod">
          <ac:chgData name="Srikanth Ranganathan" userId="S::srikanth.ranganathan@mail.utoronto.ca::bdf535ff-0f1a-4ec6-9bf7-c6b260dd0d74" providerId="AD" clId="Web-{D267DCD6-66B1-4579-8CE6-830C77C37D92}" dt="2023-04-02T16:56:15.032" v="437"/>
          <ac:inkMkLst>
            <pc:docMk/>
            <pc:sldMk cId="1184059374" sldId="270"/>
            <ac:inkMk id="19" creationId="{28C3CB24-BAED-25D0-26DC-B83A4C5EDFF2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8:30.015" v="377"/>
          <ac:inkMkLst>
            <pc:docMk/>
            <pc:sldMk cId="1184059374" sldId="270"/>
            <ac:inkMk id="29" creationId="{83515426-6192-B516-1DE7-95BB340C9874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8:55.062" v="384"/>
          <ac:inkMkLst>
            <pc:docMk/>
            <pc:sldMk cId="1184059374" sldId="270"/>
            <ac:inkMk id="49" creationId="{F37BCB37-9EAC-C199-D771-269A34201566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8:54.453" v="383"/>
          <ac:inkMkLst>
            <pc:docMk/>
            <pc:sldMk cId="1184059374" sldId="270"/>
            <ac:inkMk id="55" creationId="{71CBE7EF-1F7B-6AC6-8BB0-5CA454011653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48:58.734" v="386"/>
          <ac:inkMkLst>
            <pc:docMk/>
            <pc:sldMk cId="1184059374" sldId="270"/>
            <ac:inkMk id="61" creationId="{EBB1A7EF-B744-CE5E-D7EE-59C3BFFD3F6D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54:04.361" v="417"/>
          <ac:inkMkLst>
            <pc:docMk/>
            <pc:sldMk cId="1184059374" sldId="270"/>
            <ac:inkMk id="78" creationId="{A650268F-0F8B-81F7-CE54-16C9F0729AC7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54:12.314" v="419"/>
          <ac:inkMkLst>
            <pc:docMk/>
            <pc:sldMk cId="1184059374" sldId="270"/>
            <ac:inkMk id="79" creationId="{ABE6480E-0F7D-B773-EF5C-6286ED3A6AD0}"/>
          </ac:inkMkLst>
        </pc:inkChg>
        <pc:inkChg chg="add del">
          <ac:chgData name="Srikanth Ranganathan" userId="S::srikanth.ranganathan@mail.utoronto.ca::bdf535ff-0f1a-4ec6-9bf7-c6b260dd0d74" providerId="AD" clId="Web-{D267DCD6-66B1-4579-8CE6-830C77C37D92}" dt="2023-04-02T16:54:20.454" v="421"/>
          <ac:inkMkLst>
            <pc:docMk/>
            <pc:sldMk cId="1184059374" sldId="270"/>
            <ac:inkMk id="80" creationId="{17A79C51-BFE1-58B4-D0A8-C75E403395F5}"/>
          </ac:inkMkLst>
        </pc:inkChg>
        <pc:cxnChg chg="add del mod">
          <ac:chgData name="Srikanth Ranganathan" userId="S::srikanth.ranganathan@mail.utoronto.ca::bdf535ff-0f1a-4ec6-9bf7-c6b260dd0d74" providerId="AD" clId="Web-{D267DCD6-66B1-4579-8CE6-830C77C37D92}" dt="2023-04-02T16:49:18.984" v="390"/>
          <ac:cxnSpMkLst>
            <pc:docMk/>
            <pc:sldMk cId="1184059374" sldId="270"/>
            <ac:cxnSpMk id="21" creationId="{5E4A7499-BE8B-7C3B-4662-666893376482}"/>
          </ac:cxnSpMkLst>
        </pc:cxnChg>
        <pc:cxnChg chg="add del mod">
          <ac:chgData name="Srikanth Ranganathan" userId="S::srikanth.ranganathan@mail.utoronto.ca::bdf535ff-0f1a-4ec6-9bf7-c6b260dd0d74" providerId="AD" clId="Web-{D267DCD6-66B1-4579-8CE6-830C77C37D92}" dt="2023-04-02T16:56:10.470" v="435"/>
          <ac:cxnSpMkLst>
            <pc:docMk/>
            <pc:sldMk cId="1184059374" sldId="270"/>
            <ac:cxnSpMk id="39" creationId="{4D6966FC-A4B7-27BB-5528-27AF6F871FA8}"/>
          </ac:cxnSpMkLst>
        </pc:cxnChg>
        <pc:cxnChg chg="add del">
          <ac:chgData name="Srikanth Ranganathan" userId="S::srikanth.ranganathan@mail.utoronto.ca::bdf535ff-0f1a-4ec6-9bf7-c6b260dd0d74" providerId="AD" clId="Web-{D267DCD6-66B1-4579-8CE6-830C77C37D92}" dt="2023-04-02T16:49:00.281" v="387"/>
          <ac:cxnSpMkLst>
            <pc:docMk/>
            <pc:sldMk cId="1184059374" sldId="270"/>
            <ac:cxnSpMk id="45" creationId="{BA3F85B2-6867-15C6-3BDC-F4775B1979C6}"/>
          </ac:cxnSpMkLst>
        </pc:cxnChg>
      </pc:sldChg>
      <pc:sldChg chg="addSp delSp modSp add replId">
        <pc:chgData name="Srikanth Ranganathan" userId="S::srikanth.ranganathan@mail.utoronto.ca::bdf535ff-0f1a-4ec6-9bf7-c6b260dd0d74" providerId="AD" clId="Web-{D267DCD6-66B1-4579-8CE6-830C77C37D92}" dt="2023-04-02T16:41:02.484" v="342" actId="1076"/>
        <pc:sldMkLst>
          <pc:docMk/>
          <pc:sldMk cId="1023829907" sldId="271"/>
        </pc:sldMkLst>
        <pc:spChg chg="add mod">
          <ac:chgData name="Srikanth Ranganathan" userId="S::srikanth.ranganathan@mail.utoronto.ca::bdf535ff-0f1a-4ec6-9bf7-c6b260dd0d74" providerId="AD" clId="Web-{D267DCD6-66B1-4579-8CE6-830C77C37D92}" dt="2023-04-02T16:40:47.234" v="340" actId="1076"/>
          <ac:spMkLst>
            <pc:docMk/>
            <pc:sldMk cId="1023829907" sldId="271"/>
            <ac:spMk id="2" creationId="{D2120C4E-1A8A-ABA2-2199-2C7A7533CC0E}"/>
          </ac:spMkLst>
        </pc:spChg>
        <pc:spChg chg="add mod">
          <ac:chgData name="Srikanth Ranganathan" userId="S::srikanth.ranganathan@mail.utoronto.ca::bdf535ff-0f1a-4ec6-9bf7-c6b260dd0d74" providerId="AD" clId="Web-{D267DCD6-66B1-4579-8CE6-830C77C37D92}" dt="2023-04-02T16:41:02.484" v="342" actId="1076"/>
          <ac:spMkLst>
            <pc:docMk/>
            <pc:sldMk cId="1023829907" sldId="271"/>
            <ac:spMk id="3" creationId="{86E5F15D-9C3D-B8C9-09AB-8D93CDC40E6B}"/>
          </ac:spMkLst>
        </pc:spChg>
        <pc:spChg chg="del mod">
          <ac:chgData name="Srikanth Ranganathan" userId="S::srikanth.ranganathan@mail.utoronto.ca::bdf535ff-0f1a-4ec6-9bf7-c6b260dd0d74" providerId="AD" clId="Web-{D267DCD6-66B1-4579-8CE6-830C77C37D92}" dt="2023-04-02T16:22:35.750" v="135"/>
          <ac:spMkLst>
            <pc:docMk/>
            <pc:sldMk cId="1023829907" sldId="271"/>
            <ac:spMk id="5" creationId="{8AAF3263-DE8F-5800-7B66-68570CE3DB74}"/>
          </ac:spMkLst>
        </pc:spChg>
        <pc:spChg chg="mod">
          <ac:chgData name="Srikanth Ranganathan" userId="S::srikanth.ranganathan@mail.utoronto.ca::bdf535ff-0f1a-4ec6-9bf7-c6b260dd0d74" providerId="AD" clId="Web-{D267DCD6-66B1-4579-8CE6-830C77C37D92}" dt="2023-04-02T16:22:26.531" v="132" actId="20577"/>
          <ac:spMkLst>
            <pc:docMk/>
            <pc:sldMk cId="1023829907" sldId="271"/>
            <ac:spMk id="6" creationId="{3765A475-0853-B633-21B1-B8B87E0E86FF}"/>
          </ac:spMkLst>
        </pc:spChg>
        <pc:spChg chg="add mod">
          <ac:chgData name="Srikanth Ranganathan" userId="S::srikanth.ranganathan@mail.utoronto.ca::bdf535ff-0f1a-4ec6-9bf7-c6b260dd0d74" providerId="AD" clId="Web-{D267DCD6-66B1-4579-8CE6-830C77C37D92}" dt="2023-04-02T16:39:54.203" v="332" actId="20577"/>
          <ac:spMkLst>
            <pc:docMk/>
            <pc:sldMk cId="1023829907" sldId="271"/>
            <ac:spMk id="9" creationId="{9830BB6E-C2AA-ADD0-A69D-9F91F5A42B13}"/>
          </ac:spMkLst>
        </pc:spChg>
        <pc:spChg chg="add mod">
          <ac:chgData name="Srikanth Ranganathan" userId="S::srikanth.ranganathan@mail.utoronto.ca::bdf535ff-0f1a-4ec6-9bf7-c6b260dd0d74" providerId="AD" clId="Web-{D267DCD6-66B1-4579-8CE6-830C77C37D92}" dt="2023-04-02T16:39:57.984" v="334" actId="20577"/>
          <ac:spMkLst>
            <pc:docMk/>
            <pc:sldMk cId="1023829907" sldId="271"/>
            <ac:spMk id="12" creationId="{F8EE590E-9C59-7DD3-140D-FE34CE36FE0E}"/>
          </ac:spMkLst>
        </pc:spChg>
        <pc:picChg chg="del">
          <ac:chgData name="Srikanth Ranganathan" userId="S::srikanth.ranganathan@mail.utoronto.ca::bdf535ff-0f1a-4ec6-9bf7-c6b260dd0d74" providerId="AD" clId="Web-{D267DCD6-66B1-4579-8CE6-830C77C37D92}" dt="2023-04-02T16:22:22.718" v="131"/>
          <ac:picMkLst>
            <pc:docMk/>
            <pc:sldMk cId="1023829907" sldId="271"/>
            <ac:picMk id="4" creationId="{768E4940-5B1C-EAFF-FB45-20091D7B3163}"/>
          </ac:picMkLst>
        </pc:picChg>
        <pc:picChg chg="add del mod">
          <ac:chgData name="Srikanth Ranganathan" userId="S::srikanth.ranganathan@mail.utoronto.ca::bdf535ff-0f1a-4ec6-9bf7-c6b260dd0d74" providerId="AD" clId="Web-{D267DCD6-66B1-4579-8CE6-830C77C37D92}" dt="2023-04-02T16:40:30.375" v="335"/>
          <ac:picMkLst>
            <pc:docMk/>
            <pc:sldMk cId="1023829907" sldId="271"/>
            <ac:picMk id="7" creationId="{5197291A-E286-799C-0538-6B694DC2E2A7}"/>
          </ac:picMkLst>
        </pc:picChg>
        <pc:picChg chg="add mod">
          <ac:chgData name="Srikanth Ranganathan" userId="S::srikanth.ranganathan@mail.utoronto.ca::bdf535ff-0f1a-4ec6-9bf7-c6b260dd0d74" providerId="AD" clId="Web-{D267DCD6-66B1-4579-8CE6-830C77C37D92}" dt="2023-04-02T16:39:11.328" v="326" actId="1076"/>
          <ac:picMkLst>
            <pc:docMk/>
            <pc:sldMk cId="1023829907" sldId="271"/>
            <ac:picMk id="8" creationId="{FECFE6A0-D390-110F-79ED-88530129D6D6}"/>
          </ac:picMkLst>
        </pc:picChg>
        <pc:picChg chg="add del mod">
          <ac:chgData name="Srikanth Ranganathan" userId="S::srikanth.ranganathan@mail.utoronto.ca::bdf535ff-0f1a-4ec6-9bf7-c6b260dd0d74" providerId="AD" clId="Web-{D267DCD6-66B1-4579-8CE6-830C77C37D92}" dt="2023-04-02T16:37:26.827" v="281"/>
          <ac:picMkLst>
            <pc:docMk/>
            <pc:sldMk cId="1023829907" sldId="271"/>
            <ac:picMk id="10" creationId="{B18C069D-F34F-0095-BD61-7F2A06F68C9C}"/>
          </ac:picMkLst>
        </pc:picChg>
        <pc:picChg chg="add mod">
          <ac:chgData name="Srikanth Ranganathan" userId="S::srikanth.ranganathan@mail.utoronto.ca::bdf535ff-0f1a-4ec6-9bf7-c6b260dd0d74" providerId="AD" clId="Web-{D267DCD6-66B1-4579-8CE6-830C77C37D92}" dt="2023-04-02T16:40:54.093" v="341" actId="1076"/>
          <ac:picMkLst>
            <pc:docMk/>
            <pc:sldMk cId="1023829907" sldId="271"/>
            <ac:picMk id="11" creationId="{64695675-36D8-D77D-60B5-4A316FF3D69D}"/>
          </ac:picMkLst>
        </pc:picChg>
        <pc:picChg chg="add mod">
          <ac:chgData name="Srikanth Ranganathan" userId="S::srikanth.ranganathan@mail.utoronto.ca::bdf535ff-0f1a-4ec6-9bf7-c6b260dd0d74" providerId="AD" clId="Web-{D267DCD6-66B1-4579-8CE6-830C77C37D92}" dt="2023-04-02T16:40:40.046" v="339" actId="1076"/>
          <ac:picMkLst>
            <pc:docMk/>
            <pc:sldMk cId="1023829907" sldId="271"/>
            <ac:picMk id="13" creationId="{41A92580-EA41-7FE2-000F-AE74A332FDDA}"/>
          </ac:picMkLst>
        </pc:picChg>
      </pc:sldChg>
      <pc:sldChg chg="new del mod setBg">
        <pc:chgData name="Srikanth Ranganathan" userId="S::srikanth.ranganathan@mail.utoronto.ca::bdf535ff-0f1a-4ec6-9bf7-c6b260dd0d74" providerId="AD" clId="Web-{D267DCD6-66B1-4579-8CE6-830C77C37D92}" dt="2023-04-02T17:05:07.735" v="448"/>
        <pc:sldMkLst>
          <pc:docMk/>
          <pc:sldMk cId="834533383" sldId="272"/>
        </pc:sldMkLst>
      </pc:sldChg>
      <pc:sldChg chg="addSp modSp new">
        <pc:chgData name="Srikanth Ranganathan" userId="S::srikanth.ranganathan@mail.utoronto.ca::bdf535ff-0f1a-4ec6-9bf7-c6b260dd0d74" providerId="AD" clId="Web-{D267DCD6-66B1-4579-8CE6-830C77C37D92}" dt="2023-04-02T17:06:18.126" v="455"/>
        <pc:sldMkLst>
          <pc:docMk/>
          <pc:sldMk cId="1582626111" sldId="272"/>
        </pc:sldMkLst>
        <pc:picChg chg="add mod">
          <ac:chgData name="Srikanth Ranganathan" userId="S::srikanth.ranganathan@mail.utoronto.ca::bdf535ff-0f1a-4ec6-9bf7-c6b260dd0d74" providerId="AD" clId="Web-{D267DCD6-66B1-4579-8CE6-830C77C37D92}" dt="2023-04-02T17:06:18.126" v="455"/>
          <ac:picMkLst>
            <pc:docMk/>
            <pc:sldMk cId="1582626111" sldId="272"/>
            <ac:picMk id="2" creationId="{EDF5605D-82E9-4541-E6B2-7201B0754B8F}"/>
          </ac:picMkLst>
        </pc:picChg>
      </pc:sldChg>
      <pc:sldChg chg="modSp add del replId">
        <pc:chgData name="Srikanth Ranganathan" userId="S::srikanth.ranganathan@mail.utoronto.ca::bdf535ff-0f1a-4ec6-9bf7-c6b260dd0d74" providerId="AD" clId="Web-{D267DCD6-66B1-4579-8CE6-830C77C37D92}" dt="2023-04-02T16:41:14.046" v="343"/>
        <pc:sldMkLst>
          <pc:docMk/>
          <pc:sldMk cId="2201513781" sldId="272"/>
        </pc:sldMkLst>
        <pc:spChg chg="mod">
          <ac:chgData name="Srikanth Ranganathan" userId="S::srikanth.ranganathan@mail.utoronto.ca::bdf535ff-0f1a-4ec6-9bf7-c6b260dd0d74" providerId="AD" clId="Web-{D267DCD6-66B1-4579-8CE6-830C77C37D92}" dt="2023-04-02T16:28:28.578" v="248" actId="20577"/>
          <ac:spMkLst>
            <pc:docMk/>
            <pc:sldMk cId="2201513781" sldId="272"/>
            <ac:spMk id="2" creationId="{D2120C4E-1A8A-ABA2-2199-2C7A7533CC0E}"/>
          </ac:spMkLst>
        </pc:spChg>
        <pc:spChg chg="mod">
          <ac:chgData name="Srikanth Ranganathan" userId="S::srikanth.ranganathan@mail.utoronto.ca::bdf535ff-0f1a-4ec6-9bf7-c6b260dd0d74" providerId="AD" clId="Web-{D267DCD6-66B1-4579-8CE6-830C77C37D92}" dt="2023-04-02T16:28:31.265" v="249" actId="1076"/>
          <ac:spMkLst>
            <pc:docMk/>
            <pc:sldMk cId="2201513781" sldId="272"/>
            <ac:spMk id="3" creationId="{86E5F15D-9C3D-B8C9-09AB-8D93CDC40E6B}"/>
          </ac:spMkLst>
        </pc:spChg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44.468" v="234"/>
        <pc:sldMkLst>
          <pc:docMk/>
          <pc:sldMk cId="2643786881" sldId="272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44.468" v="232"/>
        <pc:sldMkLst>
          <pc:docMk/>
          <pc:sldMk cId="3455772321" sldId="273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44.468" v="236"/>
        <pc:sldMkLst>
          <pc:docMk/>
          <pc:sldMk cId="2830301757" sldId="274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50.718" v="237"/>
        <pc:sldMkLst>
          <pc:docMk/>
          <pc:sldMk cId="1307011932" sldId="275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44.468" v="233"/>
        <pc:sldMkLst>
          <pc:docMk/>
          <pc:sldMk cId="1020925835" sldId="276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44.468" v="235"/>
        <pc:sldMkLst>
          <pc:docMk/>
          <pc:sldMk cId="3516658687" sldId="277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26"/>
        <pc:sldMkLst>
          <pc:docMk/>
          <pc:sldMk cId="2693315602" sldId="278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27"/>
        <pc:sldMkLst>
          <pc:docMk/>
          <pc:sldMk cId="2119960067" sldId="279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28"/>
        <pc:sldMkLst>
          <pc:docMk/>
          <pc:sldMk cId="3762011349" sldId="280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29"/>
        <pc:sldMkLst>
          <pc:docMk/>
          <pc:sldMk cId="1668540164" sldId="281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30"/>
        <pc:sldMkLst>
          <pc:docMk/>
          <pc:sldMk cId="4108544015" sldId="282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9.359" v="231"/>
        <pc:sldMkLst>
          <pc:docMk/>
          <pc:sldMk cId="1538386379" sldId="283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2.328" v="225"/>
        <pc:sldMkLst>
          <pc:docMk/>
          <pc:sldMk cId="2993887120" sldId="284"/>
        </pc:sldMkLst>
      </pc:sldChg>
      <pc:sldChg chg="add del replId">
        <pc:chgData name="Srikanth Ranganathan" userId="S::srikanth.ranganathan@mail.utoronto.ca::bdf535ff-0f1a-4ec6-9bf7-c6b260dd0d74" providerId="AD" clId="Web-{D267DCD6-66B1-4579-8CE6-830C77C37D92}" dt="2023-04-02T16:27:31.078" v="224"/>
        <pc:sldMkLst>
          <pc:docMk/>
          <pc:sldMk cId="2127788969" sldId="285"/>
        </pc:sldMkLst>
      </pc:sldChg>
      <pc:sldMasterChg chg="del delSldLayout">
        <pc:chgData name="Srikanth Ranganathan" userId="S::srikanth.ranganathan@mail.utoronto.ca::bdf535ff-0f1a-4ec6-9bf7-c6b260dd0d74" providerId="AD" clId="Web-{D267DCD6-66B1-4579-8CE6-830C77C37D92}" dt="2023-04-02T16:14:33.995" v="3"/>
        <pc:sldMasterMkLst>
          <pc:docMk/>
          <pc:sldMasterMk cId="4116241289" sldId="2147483660"/>
        </pc:sldMasterMkLst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2328120259" sldId="2147483661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3354062360" sldId="2147483662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675341802" sldId="2147483663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819858770" sldId="2147483664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804262880" sldId="2147483665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2972347336" sldId="2147483666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1256205818" sldId="2147483667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536483908" sldId="2147483668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1764632853" sldId="2147483669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1952675249" sldId="2147483670"/>
          </pc:sldLayoutMkLst>
        </pc:sldLayoutChg>
        <pc:sldLayoutChg chg="del">
          <pc:chgData name="Srikanth Ranganathan" userId="S::srikanth.ranganathan@mail.utoronto.ca::bdf535ff-0f1a-4ec6-9bf7-c6b260dd0d74" providerId="AD" clId="Web-{D267DCD6-66B1-4579-8CE6-830C77C37D92}" dt="2023-04-02T16:14:33.995" v="3"/>
          <pc:sldLayoutMkLst>
            <pc:docMk/>
            <pc:sldMasterMk cId="4116241289" sldId="2147483660"/>
            <pc:sldLayoutMk cId="827985551" sldId="2147483671"/>
          </pc:sldLayoutMkLst>
        </pc:sldLayoutChg>
      </pc:sldMasterChg>
      <pc:sldMasterChg chg="add del addSldLayout delSldLayout modSldLayout">
        <pc:chgData name="Srikanth Ranganathan" userId="S::srikanth.ranganathan@mail.utoronto.ca::bdf535ff-0f1a-4ec6-9bf7-c6b260dd0d74" providerId="AD" clId="Web-{D267DCD6-66B1-4579-8CE6-830C77C37D92}" dt="2023-04-02T16:16:29.625" v="9"/>
        <pc:sldMasterMkLst>
          <pc:docMk/>
          <pc:sldMasterMk cId="642783057" sldId="2147483672"/>
        </pc:sldMasterMkLst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502007760" sldId="2147483673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648232848" sldId="2147483674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2436808405" sldId="2147483675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560831301" sldId="2147483676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1257989497" sldId="2147483677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3271046591" sldId="2147483678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3495002225" sldId="2147483679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4063933339" sldId="2147483680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4151266757" sldId="2147483681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1394541558" sldId="2147483682"/>
          </pc:sldLayoutMkLst>
        </pc:sldLayoutChg>
        <pc:sldLayoutChg chg="add del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642783057" sldId="2147483672"/>
            <pc:sldLayoutMk cId="3096926171" sldId="2147483683"/>
          </pc:sldLayoutMkLst>
        </pc:sldLayoutChg>
      </pc:sldMasterChg>
      <pc:sldMasterChg chg="add addSldLayout modSldLayout">
        <pc:chgData name="Srikanth Ranganathan" userId="S::srikanth.ranganathan@mail.utoronto.ca::bdf535ff-0f1a-4ec6-9bf7-c6b260dd0d74" providerId="AD" clId="Web-{D267DCD6-66B1-4579-8CE6-830C77C37D92}" dt="2023-04-02T16:16:29.625" v="9"/>
        <pc:sldMasterMkLst>
          <pc:docMk/>
          <pc:sldMasterMk cId="3502446044" sldId="2147483684"/>
        </pc:sldMasterMkLst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2453940821" sldId="2147483685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795257014" sldId="2147483686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1021681417" sldId="2147483687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2165402820" sldId="2147483688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2629194065" sldId="2147483689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4235562048" sldId="2147483690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2337016683" sldId="2147483691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3672775692" sldId="2147483692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3957195384" sldId="2147483693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3360526744" sldId="2147483694"/>
          </pc:sldLayoutMkLst>
        </pc:sldLayoutChg>
        <pc:sldLayoutChg chg="add mod replId">
          <pc:chgData name="Srikanth Ranganathan" userId="S::srikanth.ranganathan@mail.utoronto.ca::bdf535ff-0f1a-4ec6-9bf7-c6b260dd0d74" providerId="AD" clId="Web-{D267DCD6-66B1-4579-8CE6-830C77C37D92}" dt="2023-04-02T16:16:29.625" v="9"/>
          <pc:sldLayoutMkLst>
            <pc:docMk/>
            <pc:sldMasterMk cId="3502446044" sldId="2147483684"/>
            <pc:sldLayoutMk cId="2268930293" sldId="2147483695"/>
          </pc:sldLayoutMkLst>
        </pc:sldLayoutChg>
      </pc:sldMasterChg>
    </pc:docChg>
  </pc:docChgLst>
  <pc:docChgLst>
    <pc:chgData name="Srikanth Ranganathan" userId="S::srikanth.ranganathan@mail.utoronto.ca::bdf535ff-0f1a-4ec6-9bf7-c6b260dd0d74" providerId="AD" clId="Web-{D37C3339-304E-4609-92D9-62E7EBBA74DD}"/>
    <pc:docChg chg="modSld addMainMaster delMainMaster">
      <pc:chgData name="Srikanth Ranganathan" userId="S::srikanth.ranganathan@mail.utoronto.ca::bdf535ff-0f1a-4ec6-9bf7-c6b260dd0d74" providerId="AD" clId="Web-{D37C3339-304E-4609-92D9-62E7EBBA74DD}" dt="2023-04-02T19:36:31.761" v="203" actId="14100"/>
      <pc:docMkLst>
        <pc:docMk/>
      </pc:docMkLst>
      <pc:sldChg chg="modSp mod modClrScheme chgLayout">
        <pc:chgData name="Srikanth Ranganathan" userId="S::srikanth.ranganathan@mail.utoronto.ca::bdf535ff-0f1a-4ec6-9bf7-c6b260dd0d74" providerId="AD" clId="Web-{D37C3339-304E-4609-92D9-62E7EBBA74DD}" dt="2023-04-02T19:25:12.062" v="200" actId="1076"/>
        <pc:sldMkLst>
          <pc:docMk/>
          <pc:sldMk cId="1399183810" sldId="259"/>
        </pc:sldMkLst>
        <pc:spChg chg="mod">
          <ac:chgData name="Srikanth Ranganathan" userId="S::srikanth.ranganathan@mail.utoronto.ca::bdf535ff-0f1a-4ec6-9bf7-c6b260dd0d74" providerId="AD" clId="Web-{D37C3339-304E-4609-92D9-62E7EBBA74DD}" dt="2023-04-02T19:21:33.214" v="177" actId="20577"/>
          <ac:spMkLst>
            <pc:docMk/>
            <pc:sldMk cId="1399183810" sldId="259"/>
            <ac:spMk id="46" creationId="{2FD14520-D209-132B-29B0-B5A03CC6B0D1}"/>
          </ac:spMkLst>
        </pc:spChg>
        <pc:spChg chg="mod">
          <ac:chgData name="Srikanth Ranganathan" userId="S::srikanth.ranganathan@mail.utoronto.ca::bdf535ff-0f1a-4ec6-9bf7-c6b260dd0d74" providerId="AD" clId="Web-{D37C3339-304E-4609-92D9-62E7EBBA74DD}" dt="2023-04-02T19:24:32.249" v="190" actId="1076"/>
          <ac:spMkLst>
            <pc:docMk/>
            <pc:sldMk cId="1399183810" sldId="259"/>
            <ac:spMk id="1039" creationId="{4E33BA7A-3308-8076-5BA5-559C8431716A}"/>
          </ac:spMkLst>
        </pc:spChg>
        <pc:spChg chg="mod">
          <ac:chgData name="Srikanth Ranganathan" userId="S::srikanth.ranganathan@mail.utoronto.ca::bdf535ff-0f1a-4ec6-9bf7-c6b260dd0d74" providerId="AD" clId="Web-{D37C3339-304E-4609-92D9-62E7EBBA74DD}" dt="2023-04-02T19:24:38.327" v="192" actId="14100"/>
          <ac:spMkLst>
            <pc:docMk/>
            <pc:sldMk cId="1399183810" sldId="259"/>
            <ac:spMk id="1076" creationId="{1467FDD5-65CB-C33B-94B0-5D6FE00232EA}"/>
          </ac:spMkLst>
        </pc:spChg>
        <pc:spChg chg="mod">
          <ac:chgData name="Srikanth Ranganathan" userId="S::srikanth.ranganathan@mail.utoronto.ca::bdf535ff-0f1a-4ec6-9bf7-c6b260dd0d74" providerId="AD" clId="Web-{D37C3339-304E-4609-92D9-62E7EBBA74DD}" dt="2023-04-02T19:24:45.483" v="194" actId="14100"/>
          <ac:spMkLst>
            <pc:docMk/>
            <pc:sldMk cId="1399183810" sldId="259"/>
            <ac:spMk id="1084" creationId="{54D41581-B8FC-F324-95F7-59D05246E8B8}"/>
          </ac:spMkLst>
        </pc:spChg>
        <pc:graphicFrameChg chg="mod ord modGraphic">
          <ac:chgData name="Srikanth Ranganathan" userId="S::srikanth.ranganathan@mail.utoronto.ca::bdf535ff-0f1a-4ec6-9bf7-c6b260dd0d74" providerId="AD" clId="Web-{D37C3339-304E-4609-92D9-62E7EBBA74DD}" dt="2023-04-02T19:24:53.686" v="195" actId="1076"/>
          <ac:graphicFrameMkLst>
            <pc:docMk/>
            <pc:sldMk cId="1399183810" sldId="259"/>
            <ac:graphicFrameMk id="7" creationId="{B62965E8-F774-E6A2-E713-334DA97B3C99}"/>
          </ac:graphicFrameMkLst>
        </pc:graphicFrameChg>
        <pc:picChg chg="mod">
          <ac:chgData name="Srikanth Ranganathan" userId="S::srikanth.ranganathan@mail.utoronto.ca::bdf535ff-0f1a-4ec6-9bf7-c6b260dd0d74" providerId="AD" clId="Web-{D37C3339-304E-4609-92D9-62E7EBBA74DD}" dt="2023-04-02T19:25:05.562" v="199" actId="1076"/>
          <ac:picMkLst>
            <pc:docMk/>
            <pc:sldMk cId="1399183810" sldId="259"/>
            <ac:picMk id="34" creationId="{80A9A155-3B91-9259-5744-E981820E6897}"/>
          </ac:picMkLst>
        </pc:picChg>
        <pc:picChg chg="mod">
          <ac:chgData name="Srikanth Ranganathan" userId="S::srikanth.ranganathan@mail.utoronto.ca::bdf535ff-0f1a-4ec6-9bf7-c6b260dd0d74" providerId="AD" clId="Web-{D37C3339-304E-4609-92D9-62E7EBBA74DD}" dt="2023-04-02T19:25:12.062" v="200" actId="1076"/>
          <ac:picMkLst>
            <pc:docMk/>
            <pc:sldMk cId="1399183810" sldId="259"/>
            <ac:picMk id="35" creationId="{3764C7D4-E805-0223-6DF3-0CADCC16B02B}"/>
          </ac:picMkLst>
        </pc:picChg>
        <pc:picChg chg="mod">
          <ac:chgData name="Srikanth Ranganathan" userId="S::srikanth.ranganathan@mail.utoronto.ca::bdf535ff-0f1a-4ec6-9bf7-c6b260dd0d74" providerId="AD" clId="Web-{D37C3339-304E-4609-92D9-62E7EBBA74DD}" dt="2023-04-02T19:24:59.530" v="197" actId="1076"/>
          <ac:picMkLst>
            <pc:docMk/>
            <pc:sldMk cId="1399183810" sldId="259"/>
            <ac:picMk id="47" creationId="{FC6C4B1F-81B2-A9C5-CEC9-79C06ABB39EF}"/>
          </ac:picMkLst>
        </pc:picChg>
        <pc:picChg chg="mod">
          <ac:chgData name="Srikanth Ranganathan" userId="S::srikanth.ranganathan@mail.utoronto.ca::bdf535ff-0f1a-4ec6-9bf7-c6b260dd0d74" providerId="AD" clId="Web-{D37C3339-304E-4609-92D9-62E7EBBA74DD}" dt="2023-04-02T19:25:01.374" v="198" actId="1076"/>
          <ac:picMkLst>
            <pc:docMk/>
            <pc:sldMk cId="1399183810" sldId="259"/>
            <ac:picMk id="56" creationId="{D22F11EC-BEF6-25F6-51CC-6B3F517350B4}"/>
          </ac:picMkLst>
        </pc:picChg>
        <pc:picChg chg="mod">
          <ac:chgData name="Srikanth Ranganathan" userId="S::srikanth.ranganathan@mail.utoronto.ca::bdf535ff-0f1a-4ec6-9bf7-c6b260dd0d74" providerId="AD" clId="Web-{D37C3339-304E-4609-92D9-62E7EBBA74DD}" dt="2023-04-02T19:24:57.671" v="196" actId="1076"/>
          <ac:picMkLst>
            <pc:docMk/>
            <pc:sldMk cId="1399183810" sldId="259"/>
            <ac:picMk id="1028" creationId="{1075623F-085C-F647-91A6-A524B7FAC7B6}"/>
          </ac:picMkLst>
        </pc:pic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3056325817" sldId="262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3056325817" sldId="262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3056325817" sldId="262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3113174440" sldId="263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3113174440" sldId="263"/>
            <ac:spMk id="2" creationId="{0E3EE653-D5DD-2148-BDE6-335776AF489F}"/>
          </ac:spMkLst>
        </pc:spChg>
        <pc:graphicFrameChg chg="mod ord">
          <ac:chgData name="Srikanth Ranganathan" userId="S::srikanth.ranganathan@mail.utoronto.ca::bdf535ff-0f1a-4ec6-9bf7-c6b260dd0d74" providerId="AD" clId="Web-{D37C3339-304E-4609-92D9-62E7EBBA74DD}" dt="2023-04-02T19:15:06.989" v="51"/>
          <ac:graphicFrameMkLst>
            <pc:docMk/>
            <pc:sldMk cId="3113174440" sldId="263"/>
            <ac:graphicFrameMk id="10" creationId="{0B4C6098-B7E6-0D4C-B712-93C310E90BDF}"/>
          </ac:graphicFrameMkLst>
        </pc:graphicFrame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20:19.228" v="137" actId="20577"/>
        <pc:sldMkLst>
          <pc:docMk/>
          <pc:sldMk cId="2749487653" sldId="272"/>
        </pc:sldMkLst>
        <pc:spChg chg="mod">
          <ac:chgData name="Srikanth Ranganathan" userId="S::srikanth.ranganathan@mail.utoronto.ca::bdf535ff-0f1a-4ec6-9bf7-c6b260dd0d74" providerId="AD" clId="Web-{D37C3339-304E-4609-92D9-62E7EBBA74DD}" dt="2023-04-02T19:20:19.228" v="137" actId="20577"/>
          <ac:spMkLst>
            <pc:docMk/>
            <pc:sldMk cId="2749487653" sldId="272"/>
            <ac:spMk id="3" creationId="{144E97DB-3E7C-4F9B-E920-AAF45828AA67}"/>
          </ac:spMkLst>
        </pc:spChg>
        <pc:spChg chg="mod">
          <ac:chgData name="Srikanth Ranganathan" userId="S::srikanth.ranganathan@mail.utoronto.ca::bdf535ff-0f1a-4ec6-9bf7-c6b260dd0d74" providerId="AD" clId="Web-{D37C3339-304E-4609-92D9-62E7EBBA74DD}" dt="2023-04-02T19:20:13.963" v="136" actId="20577"/>
          <ac:spMkLst>
            <pc:docMk/>
            <pc:sldMk cId="2749487653" sldId="272"/>
            <ac:spMk id="4" creationId="{6F07FE97-1A55-B6A8-E6AF-66B335400197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295396866" sldId="273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295396866" sldId="273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295396866" sldId="273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4186672823" sldId="274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4186672823" sldId="274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4186672823" sldId="274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2415525340" sldId="275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2415525340" sldId="275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2415525340" sldId="275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1171215944" sldId="276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171215944" sldId="276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171215944" sldId="276"/>
            <ac:spMk id="5" creationId="{D99F64CD-BC1A-6E4D-A9B0-5F44670D4ABA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774651810" sldId="277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774651810" sldId="277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774651810" sldId="277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1851960623" sldId="278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851960623" sldId="278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851960623" sldId="278"/>
            <ac:spMk id="3" creationId="{FEFCC110-B7FF-B84D-961E-281830C0845F}"/>
          </ac:spMkLst>
        </pc:spChg>
      </pc:sldChg>
      <pc:sldChg chg="addSp delSp modSp mod modClrScheme chgLayout">
        <pc:chgData name="Srikanth Ranganathan" userId="S::srikanth.ranganathan@mail.utoronto.ca::bdf535ff-0f1a-4ec6-9bf7-c6b260dd0d74" providerId="AD" clId="Web-{D37C3339-304E-4609-92D9-62E7EBBA74DD}" dt="2023-04-02T19:36:31.761" v="203" actId="14100"/>
        <pc:sldMkLst>
          <pc:docMk/>
          <pc:sldMk cId="3868087720" sldId="279"/>
        </pc:sldMkLst>
        <pc:spChg chg="mod">
          <ac:chgData name="Srikanth Ranganathan" userId="S::srikanth.ranganathan@mail.utoronto.ca::bdf535ff-0f1a-4ec6-9bf7-c6b260dd0d74" providerId="AD" clId="Web-{D37C3339-304E-4609-92D9-62E7EBBA74DD}" dt="2023-04-02T19:20:24.463" v="138" actId="20577"/>
          <ac:spMkLst>
            <pc:docMk/>
            <pc:sldMk cId="3868087720" sldId="279"/>
            <ac:spMk id="2" creationId="{D2120C4E-1A8A-ABA2-2199-2C7A7533CC0E}"/>
          </ac:spMkLst>
        </pc:spChg>
        <pc:spChg chg="del mod">
          <ac:chgData name="Srikanth Ranganathan" userId="S::srikanth.ranganathan@mail.utoronto.ca::bdf535ff-0f1a-4ec6-9bf7-c6b260dd0d74" providerId="AD" clId="Web-{D37C3339-304E-4609-92D9-62E7EBBA74DD}" dt="2023-04-02T19:16:32.084" v="54"/>
          <ac:spMkLst>
            <pc:docMk/>
            <pc:sldMk cId="3868087720" sldId="279"/>
            <ac:spMk id="3" creationId="{86E5F15D-9C3D-B8C9-09AB-8D93CDC40E6B}"/>
          </ac:spMkLst>
        </pc:spChg>
        <pc:spChg chg="add mod">
          <ac:chgData name="Srikanth Ranganathan" userId="S::srikanth.ranganathan@mail.utoronto.ca::bdf535ff-0f1a-4ec6-9bf7-c6b260dd0d74" providerId="AD" clId="Web-{D37C3339-304E-4609-92D9-62E7EBBA74DD}" dt="2023-04-02T19:21:00.885" v="168" actId="20577"/>
          <ac:spMkLst>
            <pc:docMk/>
            <pc:sldMk cId="3868087720" sldId="279"/>
            <ac:spMk id="4" creationId="{C74C68B2-C6C4-E76E-DD47-CFB71DC64F8C}"/>
          </ac:spMkLst>
        </pc:spChg>
        <pc:spChg chg="add mod">
          <ac:chgData name="Srikanth Ranganathan" userId="S::srikanth.ranganathan@mail.utoronto.ca::bdf535ff-0f1a-4ec6-9bf7-c6b260dd0d74" providerId="AD" clId="Web-{D37C3339-304E-4609-92D9-62E7EBBA74DD}" dt="2023-04-02T19:21:11.057" v="174" actId="20577"/>
          <ac:spMkLst>
            <pc:docMk/>
            <pc:sldMk cId="3868087720" sldId="279"/>
            <ac:spMk id="5" creationId="{DC94C3B3-1ABD-54D7-1EFA-78FF352F4FEE}"/>
          </ac:spMkLst>
        </pc:spChg>
        <pc:spChg chg="add mod">
          <ac:chgData name="Srikanth Ranganathan" userId="S::srikanth.ranganathan@mail.utoronto.ca::bdf535ff-0f1a-4ec6-9bf7-c6b260dd0d74" providerId="AD" clId="Web-{D37C3339-304E-4609-92D9-62E7EBBA74DD}" dt="2023-04-02T19:21:18.792" v="176" actId="14100"/>
          <ac:spMkLst>
            <pc:docMk/>
            <pc:sldMk cId="3868087720" sldId="279"/>
            <ac:spMk id="7" creationId="{239E715F-3F08-36B7-3D15-B7AACB7A90C9}"/>
          </ac:spMkLst>
        </pc:spChg>
        <pc:spChg chg="del">
          <ac:chgData name="Srikanth Ranganathan" userId="S::srikanth.ranganathan@mail.utoronto.ca::bdf535ff-0f1a-4ec6-9bf7-c6b260dd0d74" providerId="AD" clId="Web-{D37C3339-304E-4609-92D9-62E7EBBA74DD}" dt="2023-04-02T19:17:39.648" v="79"/>
          <ac:spMkLst>
            <pc:docMk/>
            <pc:sldMk cId="3868087720" sldId="279"/>
            <ac:spMk id="9" creationId="{9830BB6E-C2AA-ADD0-A69D-9F91F5A42B13}"/>
          </ac:spMkLst>
        </pc:spChg>
        <pc:spChg chg="del mod">
          <ac:chgData name="Srikanth Ranganathan" userId="S::srikanth.ranganathan@mail.utoronto.ca::bdf535ff-0f1a-4ec6-9bf7-c6b260dd0d74" providerId="AD" clId="Web-{D37C3339-304E-4609-92D9-62E7EBBA74DD}" dt="2023-04-02T19:18:36.117" v="94"/>
          <ac:spMkLst>
            <pc:docMk/>
            <pc:sldMk cId="3868087720" sldId="279"/>
            <ac:spMk id="12" creationId="{F8EE590E-9C59-7DD3-140D-FE34CE36FE0E}"/>
          </ac:spMkLst>
        </pc:spChg>
        <pc:picChg chg="add mod">
          <ac:chgData name="Srikanth Ranganathan" userId="S::srikanth.ranganathan@mail.utoronto.ca::bdf535ff-0f1a-4ec6-9bf7-c6b260dd0d74" providerId="AD" clId="Web-{D37C3339-304E-4609-92D9-62E7EBBA74DD}" dt="2023-04-02T19:36:31.761" v="203" actId="14100"/>
          <ac:picMkLst>
            <pc:docMk/>
            <pc:sldMk cId="3868087720" sldId="279"/>
            <ac:picMk id="10" creationId="{09907D22-4443-20E6-18ED-4A54C991C58E}"/>
          </ac:picMkLst>
        </pc:picChg>
        <pc:picChg chg="mod">
          <ac:chgData name="Srikanth Ranganathan" userId="S::srikanth.ranganathan@mail.utoronto.ca::bdf535ff-0f1a-4ec6-9bf7-c6b260dd0d74" providerId="AD" clId="Web-{D37C3339-304E-4609-92D9-62E7EBBA74DD}" dt="2023-04-02T19:00:02.832" v="7" actId="14100"/>
          <ac:picMkLst>
            <pc:docMk/>
            <pc:sldMk cId="3868087720" sldId="279"/>
            <ac:picMk id="11" creationId="{64695675-36D8-D77D-60B5-4A316FF3D69D}"/>
          </ac:picMkLst>
        </pc:picChg>
      </pc:sldChg>
      <pc:sldChg chg="modSp mod setBg modClrScheme chgLayout">
        <pc:chgData name="Srikanth Ranganathan" userId="S::srikanth.ranganathan@mail.utoronto.ca::bdf535ff-0f1a-4ec6-9bf7-c6b260dd0d74" providerId="AD" clId="Web-{D37C3339-304E-4609-92D9-62E7EBBA74DD}" dt="2023-04-02T19:15:06.989" v="51"/>
        <pc:sldMkLst>
          <pc:docMk/>
          <pc:sldMk cId="1264447954" sldId="280"/>
        </pc:sldMkLst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264447954" sldId="280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D37C3339-304E-4609-92D9-62E7EBBA74DD}" dt="2023-04-02T19:15:06.989" v="51"/>
          <ac:spMkLst>
            <pc:docMk/>
            <pc:sldMk cId="1264447954" sldId="280"/>
            <ac:spMk id="5" creationId="{AD87547E-E526-7344-A105-904C5A063D62}"/>
          </ac:spMkLst>
        </pc:spChg>
      </pc:sldChg>
      <pc:sldMasterChg chg="del delSldLayout">
        <pc:chgData name="Srikanth Ranganathan" userId="S::srikanth.ranganathan@mail.utoronto.ca::bdf535ff-0f1a-4ec6-9bf7-c6b260dd0d74" providerId="AD" clId="Web-{D37C3339-304E-4609-92D9-62E7EBBA74DD}" dt="2023-04-02T19:15:06.989" v="51"/>
        <pc:sldMasterMkLst>
          <pc:docMk/>
          <pc:sldMasterMk cId="684680221" sldId="2147483756"/>
        </pc:sldMasterMkLst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3870501420" sldId="2147483757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3406436656" sldId="2147483758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3726013593" sldId="2147483759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1429676072" sldId="2147483760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2851553948" sldId="2147483761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455260829" sldId="2147483762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2005862118" sldId="2147483763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857136558" sldId="2147483764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2443625636" sldId="2147483765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4266265953" sldId="2147483766"/>
          </pc:sldLayoutMkLst>
        </pc:sldLayoutChg>
        <pc:sldLayoutChg chg="del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684680221" sldId="2147483756"/>
            <pc:sldLayoutMk cId="3481801570" sldId="2147483767"/>
          </pc:sldLayoutMkLst>
        </pc:sldLayoutChg>
      </pc:sldMasterChg>
      <pc:sldMasterChg chg="add addSldLayout modSldLayout">
        <pc:chgData name="Srikanth Ranganathan" userId="S::srikanth.ranganathan@mail.utoronto.ca::bdf535ff-0f1a-4ec6-9bf7-c6b260dd0d74" providerId="AD" clId="Web-{D37C3339-304E-4609-92D9-62E7EBBA74DD}" dt="2023-04-02T19:15:06.989" v="51"/>
        <pc:sldMasterMkLst>
          <pc:docMk/>
          <pc:sldMasterMk cId="1687914374" sldId="2147483768"/>
        </pc:sldMasterMkLst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1171860535" sldId="2147483769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3429943949" sldId="2147483770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2301648756" sldId="2147483771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2016826108" sldId="2147483772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2704466454" sldId="2147483773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1704996434" sldId="2147483774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852528901" sldId="2147483775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896108066" sldId="2147483776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1316096195" sldId="2147483777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3879746972" sldId="2147483778"/>
          </pc:sldLayoutMkLst>
        </pc:sldLayoutChg>
        <pc:sldLayoutChg chg="add mod replId">
          <pc:chgData name="Srikanth Ranganathan" userId="S::srikanth.ranganathan@mail.utoronto.ca::bdf535ff-0f1a-4ec6-9bf7-c6b260dd0d74" providerId="AD" clId="Web-{D37C3339-304E-4609-92D9-62E7EBBA74DD}" dt="2023-04-02T19:15:06.989" v="51"/>
          <pc:sldLayoutMkLst>
            <pc:docMk/>
            <pc:sldMasterMk cId="1687914374" sldId="2147483768"/>
            <pc:sldLayoutMk cId="2521878938" sldId="2147483779"/>
          </pc:sldLayoutMkLst>
        </pc:sldLayoutChg>
      </pc:sldMasterChg>
    </pc:docChg>
  </pc:docChgLst>
  <pc:docChgLst>
    <pc:chgData name="Srikanth Ranganathan" userId="S::srikanth.ranganathan@mail.utoronto.ca::bdf535ff-0f1a-4ec6-9bf7-c6b260dd0d74" providerId="AD" clId="Web-{32BA9B23-4A1B-4875-B3B1-848A9DC565DD}"/>
    <pc:docChg chg="addSld delSld modSld addMainMaster delMainMaster">
      <pc:chgData name="Srikanth Ranganathan" userId="S::srikanth.ranganathan@mail.utoronto.ca::bdf535ff-0f1a-4ec6-9bf7-c6b260dd0d74" providerId="AD" clId="Web-{32BA9B23-4A1B-4875-B3B1-848A9DC565DD}" dt="2023-04-02T18:58:01.353" v="329" actId="14100"/>
      <pc:docMkLst>
        <pc:docMk/>
      </pc:docMkLst>
      <pc:sldChg chg="addSp delSp modSp mod setBg modClrScheme delDesignElem chgLayout">
        <pc:chgData name="Srikanth Ranganathan" userId="S::srikanth.ranganathan@mail.utoronto.ca::bdf535ff-0f1a-4ec6-9bf7-c6b260dd0d74" providerId="AD" clId="Web-{32BA9B23-4A1B-4875-B3B1-848A9DC565DD}" dt="2023-04-02T18:58:01.353" v="329" actId="14100"/>
        <pc:sldMkLst>
          <pc:docMk/>
          <pc:sldMk cId="1399183810" sldId="259"/>
        </pc:sldMkLst>
        <pc:spChg chg="del">
          <ac:chgData name="Srikanth Ranganathan" userId="S::srikanth.ranganathan@mail.utoronto.ca::bdf535ff-0f1a-4ec6-9bf7-c6b260dd0d74" providerId="AD" clId="Web-{32BA9B23-4A1B-4875-B3B1-848A9DC565DD}" dt="2023-04-02T18:40:55.038" v="27"/>
          <ac:spMkLst>
            <pc:docMk/>
            <pc:sldMk cId="1399183810" sldId="259"/>
            <ac:spMk id="2" creationId="{0E3EE653-D5DD-2148-BDE6-335776AF489F}"/>
          </ac:spMkLst>
        </pc:spChg>
        <pc:spChg chg="del">
          <ac:chgData name="Srikanth Ranganathan" userId="S::srikanth.ranganathan@mail.utoronto.ca::bdf535ff-0f1a-4ec6-9bf7-c6b260dd0d74" providerId="AD" clId="Web-{32BA9B23-4A1B-4875-B3B1-848A9DC565DD}" dt="2023-04-02T18:48:10.889" v="143"/>
          <ac:spMkLst>
            <pc:docMk/>
            <pc:sldMk cId="1399183810" sldId="259"/>
            <ac:spMk id="9" creationId="{1E1665A6-74DB-4F44-A6EF-F01205E8718B}"/>
          </ac:spMkLst>
        </pc:spChg>
        <pc:spChg chg="add del mod">
          <ac:chgData name="Srikanth Ranganathan" userId="S::srikanth.ranganathan@mail.utoronto.ca::bdf535ff-0f1a-4ec6-9bf7-c6b260dd0d74" providerId="AD" clId="Web-{32BA9B23-4A1B-4875-B3B1-848A9DC565DD}" dt="2023-04-02T18:41:00.288" v="28"/>
          <ac:spMkLst>
            <pc:docMk/>
            <pc:sldMk cId="1399183810" sldId="259"/>
            <ac:spMk id="41" creationId="{529C7750-6B12-C284-53C4-8E0B6AFDF19D}"/>
          </ac:spMkLst>
        </pc:spChg>
        <pc:spChg chg="add mod">
          <ac:chgData name="Srikanth Ranganathan" userId="S::srikanth.ranganathan@mail.utoronto.ca::bdf535ff-0f1a-4ec6-9bf7-c6b260dd0d74" providerId="AD" clId="Web-{32BA9B23-4A1B-4875-B3B1-848A9DC565DD}" dt="2023-04-02T18:44:54.995" v="59" actId="1076"/>
          <ac:spMkLst>
            <pc:docMk/>
            <pc:sldMk cId="1399183810" sldId="259"/>
            <ac:spMk id="46" creationId="{2FD14520-D209-132B-29B0-B5A03CC6B0D1}"/>
          </ac:spMkLst>
        </pc:spChg>
        <pc:spChg chg="add mod">
          <ac:chgData name="Srikanth Ranganathan" userId="S::srikanth.ranganathan@mail.utoronto.ca::bdf535ff-0f1a-4ec6-9bf7-c6b260dd0d74" providerId="AD" clId="Web-{32BA9B23-4A1B-4875-B3B1-848A9DC565DD}" dt="2023-04-02T18:57:43.728" v="326" actId="1076"/>
          <ac:spMkLst>
            <pc:docMk/>
            <pc:sldMk cId="1399183810" sldId="259"/>
            <ac:spMk id="1039" creationId="{4E33BA7A-3308-8076-5BA5-559C8431716A}"/>
          </ac:spMkLst>
        </pc:spChg>
        <pc:spChg chg="add mod">
          <ac:chgData name="Srikanth Ranganathan" userId="S::srikanth.ranganathan@mail.utoronto.ca::bdf535ff-0f1a-4ec6-9bf7-c6b260dd0d74" providerId="AD" clId="Web-{32BA9B23-4A1B-4875-B3B1-848A9DC565DD}" dt="2023-04-02T18:58:01.353" v="329" actId="14100"/>
          <ac:spMkLst>
            <pc:docMk/>
            <pc:sldMk cId="1399183810" sldId="259"/>
            <ac:spMk id="1076" creationId="{1467FDD5-65CB-C33B-94B0-5D6FE00232EA}"/>
          </ac:spMkLst>
        </pc:spChg>
        <pc:spChg chg="add mod">
          <ac:chgData name="Srikanth Ranganathan" userId="S::srikanth.ranganathan@mail.utoronto.ca::bdf535ff-0f1a-4ec6-9bf7-c6b260dd0d74" providerId="AD" clId="Web-{32BA9B23-4A1B-4875-B3B1-848A9DC565DD}" dt="2023-04-02T18:57:51.290" v="328" actId="14100"/>
          <ac:spMkLst>
            <pc:docMk/>
            <pc:sldMk cId="1399183810" sldId="259"/>
            <ac:spMk id="1084" creationId="{54D41581-B8FC-F324-95F7-59D05246E8B8}"/>
          </ac:spMkLst>
        </pc:spChg>
        <pc:graphicFrameChg chg="mod ord modGraphic">
          <ac:chgData name="Srikanth Ranganathan" userId="S::srikanth.ranganathan@mail.utoronto.ca::bdf535ff-0f1a-4ec6-9bf7-c6b260dd0d74" providerId="AD" clId="Web-{32BA9B23-4A1B-4875-B3B1-848A9DC565DD}" dt="2023-04-02T18:57:17.274" v="318" actId="1076"/>
          <ac:graphicFrameMkLst>
            <pc:docMk/>
            <pc:sldMk cId="1399183810" sldId="259"/>
            <ac:graphicFrameMk id="7" creationId="{B62965E8-F774-E6A2-E713-334DA97B3C99}"/>
          </ac:graphicFrameMkLst>
        </pc:graphicFrameChg>
        <pc:picChg chg="add del mod modCrop">
          <ac:chgData name="Srikanth Ranganathan" userId="S::srikanth.ranganathan@mail.utoronto.ca::bdf535ff-0f1a-4ec6-9bf7-c6b260dd0d74" providerId="AD" clId="Web-{32BA9B23-4A1B-4875-B3B1-848A9DC565DD}" dt="2023-04-02T18:39:48.990" v="16"/>
          <ac:picMkLst>
            <pc:docMk/>
            <pc:sldMk cId="1399183810" sldId="259"/>
            <ac:picMk id="13" creationId="{D744771C-242C-1ACE-8086-822DDB038394}"/>
          </ac:picMkLst>
        </pc:picChg>
        <pc:picChg chg="add mod">
          <ac:chgData name="Srikanth Ranganathan" userId="S::srikanth.ranganathan@mail.utoronto.ca::bdf535ff-0f1a-4ec6-9bf7-c6b260dd0d74" providerId="AD" clId="Web-{32BA9B23-4A1B-4875-B3B1-848A9DC565DD}" dt="2023-04-02T18:57:25.415" v="322" actId="1076"/>
          <ac:picMkLst>
            <pc:docMk/>
            <pc:sldMk cId="1399183810" sldId="259"/>
            <ac:picMk id="34" creationId="{80A9A155-3B91-9259-5744-E981820E6897}"/>
          </ac:picMkLst>
        </pc:picChg>
        <pc:picChg chg="add mod">
          <ac:chgData name="Srikanth Ranganathan" userId="S::srikanth.ranganathan@mail.utoronto.ca::bdf535ff-0f1a-4ec6-9bf7-c6b260dd0d74" providerId="AD" clId="Web-{32BA9B23-4A1B-4875-B3B1-848A9DC565DD}" dt="2023-04-02T18:57:30.571" v="323" actId="1076"/>
          <ac:picMkLst>
            <pc:docMk/>
            <pc:sldMk cId="1399183810" sldId="259"/>
            <ac:picMk id="35" creationId="{3764C7D4-E805-0223-6DF3-0CADCC16B02B}"/>
          </ac:picMkLst>
        </pc:picChg>
        <pc:picChg chg="add mod">
          <ac:chgData name="Srikanth Ranganathan" userId="S::srikanth.ranganathan@mail.utoronto.ca::bdf535ff-0f1a-4ec6-9bf7-c6b260dd0d74" providerId="AD" clId="Web-{32BA9B23-4A1B-4875-B3B1-848A9DC565DD}" dt="2023-04-02T18:57:21.149" v="320" actId="1076"/>
          <ac:picMkLst>
            <pc:docMk/>
            <pc:sldMk cId="1399183810" sldId="259"/>
            <ac:picMk id="47" creationId="{FC6C4B1F-81B2-A9C5-CEC9-79C06ABB39EF}"/>
          </ac:picMkLst>
        </pc:picChg>
        <pc:picChg chg="add mod">
          <ac:chgData name="Srikanth Ranganathan" userId="S::srikanth.ranganathan@mail.utoronto.ca::bdf535ff-0f1a-4ec6-9bf7-c6b260dd0d74" providerId="AD" clId="Web-{32BA9B23-4A1B-4875-B3B1-848A9DC565DD}" dt="2023-04-02T18:57:23.056" v="321" actId="1076"/>
          <ac:picMkLst>
            <pc:docMk/>
            <pc:sldMk cId="1399183810" sldId="259"/>
            <ac:picMk id="56" creationId="{D22F11EC-BEF6-25F6-51CC-6B3F517350B4}"/>
          </ac:picMkLst>
        </pc:picChg>
        <pc:picChg chg="mod">
          <ac:chgData name="Srikanth Ranganathan" userId="S::srikanth.ranganathan@mail.utoronto.ca::bdf535ff-0f1a-4ec6-9bf7-c6b260dd0d74" providerId="AD" clId="Web-{32BA9B23-4A1B-4875-B3B1-848A9DC565DD}" dt="2023-04-02T18:57:19.384" v="319" actId="1076"/>
          <ac:picMkLst>
            <pc:docMk/>
            <pc:sldMk cId="1399183810" sldId="259"/>
            <ac:picMk id="1028" creationId="{1075623F-085C-F647-91A6-A524B7FAC7B6}"/>
          </ac:picMkLst>
        </pc:picChg>
      </pc:sldChg>
      <pc:sldChg chg="modSp mod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3056325817" sldId="262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3056325817" sldId="262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3056325817" sldId="262"/>
            <ac:spMk id="3" creationId="{FEFCC110-B7FF-B84D-961E-281830C0845F}"/>
          </ac:spMkLst>
        </pc:spChg>
      </pc:sldChg>
      <pc:sldChg chg="modSp mod setBg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3113174440" sldId="263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3113174440" sldId="263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3113174440" sldId="263"/>
            <ac:spMk id="3" creationId="{FEFCC110-B7FF-B84D-961E-281830C0845F}"/>
          </ac:spMkLst>
        </pc:spChg>
      </pc:sldChg>
      <pc:sldChg chg="del mod modClrScheme chgLayout">
        <pc:chgData name="Srikanth Ranganathan" userId="S::srikanth.ranganathan@mail.utoronto.ca::bdf535ff-0f1a-4ec6-9bf7-c6b260dd0d74" providerId="AD" clId="Web-{32BA9B23-4A1B-4875-B3B1-848A9DC565DD}" dt="2023-04-02T18:48:27.780" v="144"/>
        <pc:sldMkLst>
          <pc:docMk/>
          <pc:sldMk cId="1023829907" sldId="271"/>
        </pc:sldMkLst>
      </pc:sldChg>
      <pc:sldChg chg="delSp modSp mod setBg modClrScheme delDesignElem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2749487653" sldId="272"/>
        </pc:sldMkLst>
        <pc:spChg chg="mod">
          <ac:chgData name="Srikanth Ranganathan" userId="S::srikanth.ranganathan@mail.utoronto.ca::bdf535ff-0f1a-4ec6-9bf7-c6b260dd0d74" providerId="AD" clId="Web-{32BA9B23-4A1B-4875-B3B1-848A9DC565DD}" dt="2023-04-02T18:49:34.563" v="147"/>
          <ac:spMkLst>
            <pc:docMk/>
            <pc:sldMk cId="2749487653" sldId="272"/>
            <ac:spMk id="3" creationId="{144E97DB-3E7C-4F9B-E920-AAF45828AA67}"/>
          </ac:spMkLst>
        </pc:spChg>
        <pc:spChg chg="mod">
          <ac:chgData name="Srikanth Ranganathan" userId="S::srikanth.ranganathan@mail.utoronto.ca::bdf535ff-0f1a-4ec6-9bf7-c6b260dd0d74" providerId="AD" clId="Web-{32BA9B23-4A1B-4875-B3B1-848A9DC565DD}" dt="2023-04-02T18:49:41.266" v="148"/>
          <ac:spMkLst>
            <pc:docMk/>
            <pc:sldMk cId="2749487653" sldId="272"/>
            <ac:spMk id="4" creationId="{6F07FE97-1A55-B6A8-E6AF-66B335400197}"/>
          </ac:spMkLst>
        </pc:spChg>
        <pc:spChg chg="del">
          <ac:chgData name="Srikanth Ranganathan" userId="S::srikanth.ranganathan@mail.utoronto.ca::bdf535ff-0f1a-4ec6-9bf7-c6b260dd0d74" providerId="AD" clId="Web-{32BA9B23-4A1B-4875-B3B1-848A9DC565DD}" dt="2023-04-02T18:48:10.889" v="143"/>
          <ac:spMkLst>
            <pc:docMk/>
            <pc:sldMk cId="2749487653" sldId="272"/>
            <ac:spMk id="10" creationId="{AB8C311F-7253-4AED-9701-7FC0708C41C7}"/>
          </ac:spMkLst>
        </pc:spChg>
        <pc:spChg chg="del">
          <ac:chgData name="Srikanth Ranganathan" userId="S::srikanth.ranganathan@mail.utoronto.ca::bdf535ff-0f1a-4ec6-9bf7-c6b260dd0d74" providerId="AD" clId="Web-{32BA9B23-4A1B-4875-B3B1-848A9DC565DD}" dt="2023-04-02T18:48:10.889" v="143"/>
          <ac:spMkLst>
            <pc:docMk/>
            <pc:sldMk cId="2749487653" sldId="272"/>
            <ac:spMk id="12" creationId="{E2384209-CB15-4CDF-9D31-C44FD9A3F20D}"/>
          </ac:spMkLst>
        </pc:spChg>
        <pc:spChg chg="del">
          <ac:chgData name="Srikanth Ranganathan" userId="S::srikanth.ranganathan@mail.utoronto.ca::bdf535ff-0f1a-4ec6-9bf7-c6b260dd0d74" providerId="AD" clId="Web-{32BA9B23-4A1B-4875-B3B1-848A9DC565DD}" dt="2023-04-02T18:48:10.889" v="143"/>
          <ac:spMkLst>
            <pc:docMk/>
            <pc:sldMk cId="2749487653" sldId="272"/>
            <ac:spMk id="14" creationId="{2633B3B5-CC90-43F0-8714-D31D1F3F0209}"/>
          </ac:spMkLst>
        </pc:spChg>
        <pc:spChg chg="del">
          <ac:chgData name="Srikanth Ranganathan" userId="S::srikanth.ranganathan@mail.utoronto.ca::bdf535ff-0f1a-4ec6-9bf7-c6b260dd0d74" providerId="AD" clId="Web-{32BA9B23-4A1B-4875-B3B1-848A9DC565DD}" dt="2023-04-02T18:48:10.889" v="143"/>
          <ac:spMkLst>
            <pc:docMk/>
            <pc:sldMk cId="2749487653" sldId="272"/>
            <ac:spMk id="16" creationId="{A8D57A06-A426-446D-B02C-A2DC6B62E45E}"/>
          </ac:spMkLst>
        </pc:spChg>
      </pc:sldChg>
      <pc:sldChg chg="modSp mod setBg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295396866" sldId="273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295396866" sldId="273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295396866" sldId="273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4186672823" sldId="274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4186672823" sldId="274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4186672823" sldId="274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2415525340" sldId="275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2415525340" sldId="275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2415525340" sldId="275"/>
            <ac:spMk id="3" creationId="{FEFCC110-B7FF-B84D-961E-281830C0845F}"/>
          </ac:spMkLst>
        </pc:spChg>
      </pc:sldChg>
      <pc:sldChg chg="modSp mod setBg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1171215944" sldId="276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1171215944" sldId="276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1171215944" sldId="276"/>
            <ac:spMk id="3" creationId="{FEFCC110-B7FF-B84D-961E-281830C0845F}"/>
          </ac:spMkLst>
        </pc:spChg>
      </pc:sldChg>
      <pc:sldChg chg="modSp mod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774651810" sldId="277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774651810" sldId="277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774651810" sldId="277"/>
            <ac:spMk id="3" creationId="{FEFCC110-B7FF-B84D-961E-281830C0845F}"/>
          </ac:spMkLst>
        </pc:spChg>
      </pc:sldChg>
      <pc:sldChg chg="modSp mod setBg modClrScheme chgLayout">
        <pc:chgData name="Srikanth Ranganathan" userId="S::srikanth.ranganathan@mail.utoronto.ca::bdf535ff-0f1a-4ec6-9bf7-c6b260dd0d74" providerId="AD" clId="Web-{32BA9B23-4A1B-4875-B3B1-848A9DC565DD}" dt="2023-04-02T18:53:38.098" v="179" actId="20577"/>
        <pc:sldMkLst>
          <pc:docMk/>
          <pc:sldMk cId="1851960623" sldId="278"/>
        </pc:sldMkLst>
        <pc:spChg chg="mod ord">
          <ac:chgData name="Srikanth Ranganathan" userId="S::srikanth.ranganathan@mail.utoronto.ca::bdf535ff-0f1a-4ec6-9bf7-c6b260dd0d74" providerId="AD" clId="Web-{32BA9B23-4A1B-4875-B3B1-848A9DC565DD}" dt="2023-04-02T18:51:12.518" v="155"/>
          <ac:spMkLst>
            <pc:docMk/>
            <pc:sldMk cId="1851960623" sldId="278"/>
            <ac:spMk id="2" creationId="{0E3EE653-D5DD-2148-BDE6-335776AF489F}"/>
          </ac:spMkLst>
        </pc:spChg>
        <pc:spChg chg="mod ord">
          <ac:chgData name="Srikanth Ranganathan" userId="S::srikanth.ranganathan@mail.utoronto.ca::bdf535ff-0f1a-4ec6-9bf7-c6b260dd0d74" providerId="AD" clId="Web-{32BA9B23-4A1B-4875-B3B1-848A9DC565DD}" dt="2023-04-02T18:53:38.098" v="179" actId="20577"/>
          <ac:spMkLst>
            <pc:docMk/>
            <pc:sldMk cId="1851960623" sldId="278"/>
            <ac:spMk id="3" creationId="{FEFCC110-B7FF-B84D-961E-281830C0845F}"/>
          </ac:spMkLst>
        </pc:spChg>
      </pc:sldChg>
      <pc:sldChg chg="add mod replId setBg modClrScheme chgLayout">
        <pc:chgData name="Srikanth Ranganathan" userId="S::srikanth.ranganathan@mail.utoronto.ca::bdf535ff-0f1a-4ec6-9bf7-c6b260dd0d74" providerId="AD" clId="Web-{32BA9B23-4A1B-4875-B3B1-848A9DC565DD}" dt="2023-04-02T18:51:12.518" v="155"/>
        <pc:sldMkLst>
          <pc:docMk/>
          <pc:sldMk cId="3868087720" sldId="279"/>
        </pc:sldMkLst>
      </pc:sldChg>
      <pc:sldMasterChg chg="del delSldLayout">
        <pc:chgData name="Srikanth Ranganathan" userId="S::srikanth.ranganathan@mail.utoronto.ca::bdf535ff-0f1a-4ec6-9bf7-c6b260dd0d74" providerId="AD" clId="Web-{32BA9B23-4A1B-4875-B3B1-848A9DC565DD}" dt="2023-04-02T18:48:10.889" v="143"/>
        <pc:sldMasterMkLst>
          <pc:docMk/>
          <pc:sldMasterMk cId="2082894297" sldId="2147483696"/>
        </pc:sldMasterMkLst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1362521678" sldId="2147483697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294046193" sldId="2147483698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3925425097" sldId="2147483699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2916363016" sldId="2147483700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3002928441" sldId="2147483701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2827214258" sldId="2147483702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1893301078" sldId="2147483703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272086306" sldId="2147483704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383135042" sldId="2147483705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2225880894" sldId="2147483706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2082894297" sldId="2147483696"/>
            <pc:sldLayoutMk cId="1728850553" sldId="2147483707"/>
          </pc:sldLayoutMkLst>
        </pc:sldLayoutChg>
      </pc:sldMasterChg>
      <pc:sldMasterChg chg="del delSldLayout">
        <pc:chgData name="Srikanth Ranganathan" userId="S::srikanth.ranganathan@mail.utoronto.ca::bdf535ff-0f1a-4ec6-9bf7-c6b260dd0d74" providerId="AD" clId="Web-{32BA9B23-4A1B-4875-B3B1-848A9DC565DD}" dt="2023-04-02T18:48:10.889" v="143"/>
        <pc:sldMasterMkLst>
          <pc:docMk/>
          <pc:sldMasterMk cId="434682028" sldId="2147483720"/>
        </pc:sldMasterMkLst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160087620" sldId="2147483721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370627608" sldId="2147483722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398329737" sldId="2147483723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2662282529" sldId="2147483724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694388281" sldId="2147483725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4939855" sldId="2147483726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525752867" sldId="2147483727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2448478375" sldId="2147483728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1787281017" sldId="2147483729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2444989856" sldId="2147483730"/>
          </pc:sldLayoutMkLst>
        </pc:sldLayoutChg>
        <pc:sldLayoutChg chg="del">
          <pc:chgData name="Srikanth Ranganathan" userId="S::srikanth.ranganathan@mail.utoronto.ca::bdf535ff-0f1a-4ec6-9bf7-c6b260dd0d74" providerId="AD" clId="Web-{32BA9B23-4A1B-4875-B3B1-848A9DC565DD}" dt="2023-04-02T18:48:10.889" v="143"/>
          <pc:sldLayoutMkLst>
            <pc:docMk/>
            <pc:sldMasterMk cId="434682028" sldId="2147483720"/>
            <pc:sldLayoutMk cId="2427281191" sldId="2147483731"/>
          </pc:sldLayoutMkLst>
        </pc:sldLayoutChg>
      </pc:sldMasterChg>
      <pc:sldMasterChg chg="add del addSldLayout delSldLayout modSldLayout">
        <pc:chgData name="Srikanth Ranganathan" userId="S::srikanth.ranganathan@mail.utoronto.ca::bdf535ff-0f1a-4ec6-9bf7-c6b260dd0d74" providerId="AD" clId="Web-{32BA9B23-4A1B-4875-B3B1-848A9DC565DD}" dt="2023-04-02T18:51:12.518" v="155"/>
        <pc:sldMasterMkLst>
          <pc:docMk/>
          <pc:sldMasterMk cId="1644613882" sldId="2147483732"/>
        </pc:sldMasterMkLst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3011123104" sldId="2147483733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3719747705" sldId="2147483734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4070345477" sldId="2147483735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3887757088" sldId="2147483736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3432500991" sldId="2147483737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1249722725" sldId="2147483738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134315294" sldId="2147483739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841468850" sldId="2147483740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2511791782" sldId="2147483741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3710215439" sldId="2147483742"/>
          </pc:sldLayoutMkLst>
        </pc:sldLayoutChg>
        <pc:sldLayoutChg chg="add del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1644613882" sldId="2147483732"/>
            <pc:sldLayoutMk cId="829277246" sldId="2147483743"/>
          </pc:sldLayoutMkLst>
        </pc:sldLayoutChg>
      </pc:sldMasterChg>
      <pc:sldMasterChg chg="add addSldLayout modSldLayout">
        <pc:chgData name="Srikanth Ranganathan" userId="S::srikanth.ranganathan@mail.utoronto.ca::bdf535ff-0f1a-4ec6-9bf7-c6b260dd0d74" providerId="AD" clId="Web-{32BA9B23-4A1B-4875-B3B1-848A9DC565DD}" dt="2023-04-02T18:51:12.518" v="155"/>
        <pc:sldMasterMkLst>
          <pc:docMk/>
          <pc:sldMasterMk cId="971969633" sldId="2147483744"/>
        </pc:sldMasterMkLst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1698993512" sldId="2147483745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1999360153" sldId="2147483746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2782030003" sldId="2147483747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3242587202" sldId="2147483748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1023990290" sldId="2147483749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2376737648" sldId="2147483750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3770820439" sldId="2147483751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544014893" sldId="2147483752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3238488586" sldId="2147483753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4047461550" sldId="2147483754"/>
          </pc:sldLayoutMkLst>
        </pc:sldLayoutChg>
        <pc:sldLayoutChg chg="add mod replId">
          <pc:chgData name="Srikanth Ranganathan" userId="S::srikanth.ranganathan@mail.utoronto.ca::bdf535ff-0f1a-4ec6-9bf7-c6b260dd0d74" providerId="AD" clId="Web-{32BA9B23-4A1B-4875-B3B1-848A9DC565DD}" dt="2023-04-02T18:51:12.518" v="155"/>
          <pc:sldLayoutMkLst>
            <pc:docMk/>
            <pc:sldMasterMk cId="971969633" sldId="2147483744"/>
            <pc:sldLayoutMk cId="3443129262" sldId="2147483755"/>
          </pc:sldLayoutMkLst>
        </pc:sldLayoutChg>
      </pc:sldMasterChg>
    </pc:docChg>
  </pc:docChgLst>
  <pc:docChgLst>
    <pc:chgData name="Hanin Afzal" userId="S::hanin.afzal@mail.utoronto.ca::d90f38a6-8c9a-4a87-bdf0-350a56d2ea09" providerId="AD" clId="Web-{5EA241A0-A863-4F96-B76B-414A301927B1}"/>
    <pc:docChg chg="modSld">
      <pc:chgData name="Hanin Afzal" userId="S::hanin.afzal@mail.utoronto.ca::d90f38a6-8c9a-4a87-bdf0-350a56d2ea09" providerId="AD" clId="Web-{5EA241A0-A863-4F96-B76B-414A301927B1}" dt="2023-04-02T20:26:01.446" v="48" actId="20577"/>
      <pc:docMkLst>
        <pc:docMk/>
      </pc:docMkLst>
      <pc:sldChg chg="delSp modSp">
        <pc:chgData name="Hanin Afzal" userId="S::hanin.afzal@mail.utoronto.ca::d90f38a6-8c9a-4a87-bdf0-350a56d2ea09" providerId="AD" clId="Web-{5EA241A0-A863-4F96-B76B-414A301927B1}" dt="2023-04-02T20:26:01.446" v="48" actId="20577"/>
        <pc:sldMkLst>
          <pc:docMk/>
          <pc:sldMk cId="774651810" sldId="277"/>
        </pc:sldMkLst>
        <pc:spChg chg="mod">
          <ac:chgData name="Hanin Afzal" userId="S::hanin.afzal@mail.utoronto.ca::d90f38a6-8c9a-4a87-bdf0-350a56d2ea09" providerId="AD" clId="Web-{5EA241A0-A863-4F96-B76B-414A301927B1}" dt="2023-04-02T20:26:01.446" v="48" actId="20577"/>
          <ac:spMkLst>
            <pc:docMk/>
            <pc:sldMk cId="774651810" sldId="277"/>
            <ac:spMk id="2" creationId="{0E3EE653-D5DD-2148-BDE6-335776AF489F}"/>
          </ac:spMkLst>
        </pc:spChg>
        <pc:spChg chg="del">
          <ac:chgData name="Hanin Afzal" userId="S::hanin.afzal@mail.utoronto.ca::d90f38a6-8c9a-4a87-bdf0-350a56d2ea09" providerId="AD" clId="Web-{5EA241A0-A863-4F96-B76B-414A301927B1}" dt="2023-04-02T20:24:38.070" v="0"/>
          <ac:spMkLst>
            <pc:docMk/>
            <pc:sldMk cId="774651810" sldId="277"/>
            <ac:spMk id="3" creationId="{FEFCC110-B7FF-B84D-961E-281830C0845F}"/>
          </ac:spMkLst>
        </pc:spChg>
      </pc:sldChg>
    </pc:docChg>
  </pc:docChgLst>
  <pc:docChgLst>
    <pc:chgData name="Srikanth Ranganathan" userId="S::srikanth.ranganathan@mail.utoronto.ca::bdf535ff-0f1a-4ec6-9bf7-c6b260dd0d74" providerId="AD" clId="Web-{6E66212E-FAB2-4F03-99C1-BBEF4D12A605}"/>
    <pc:docChg chg="addSld modSld">
      <pc:chgData name="Srikanth Ranganathan" userId="S::srikanth.ranganathan@mail.utoronto.ca::bdf535ff-0f1a-4ec6-9bf7-c6b260dd0d74" providerId="AD" clId="Web-{6E66212E-FAB2-4F03-99C1-BBEF4D12A605}" dt="2023-04-02T21:30:49.132" v="30" actId="1076"/>
      <pc:docMkLst>
        <pc:docMk/>
      </pc:docMkLst>
      <pc:sldChg chg="modSp">
        <pc:chgData name="Srikanth Ranganathan" userId="S::srikanth.ranganathan@mail.utoronto.ca::bdf535ff-0f1a-4ec6-9bf7-c6b260dd0d74" providerId="AD" clId="Web-{6E66212E-FAB2-4F03-99C1-BBEF4D12A605}" dt="2023-04-02T21:28:50.039" v="1" actId="20577"/>
        <pc:sldMkLst>
          <pc:docMk/>
          <pc:sldMk cId="3056325817" sldId="262"/>
        </pc:sldMkLst>
        <pc:spChg chg="mod">
          <ac:chgData name="Srikanth Ranganathan" userId="S::srikanth.ranganathan@mail.utoronto.ca::bdf535ff-0f1a-4ec6-9bf7-c6b260dd0d74" providerId="AD" clId="Web-{6E66212E-FAB2-4F03-99C1-BBEF4D12A605}" dt="2023-04-02T21:28:50.039" v="1" actId="20577"/>
          <ac:spMkLst>
            <pc:docMk/>
            <pc:sldMk cId="3056325817" sldId="262"/>
            <ac:spMk id="3" creationId="{FEFCC110-B7FF-B84D-961E-281830C0845F}"/>
          </ac:spMkLst>
        </pc:spChg>
      </pc:sldChg>
      <pc:sldChg chg="addSp delSp modSp">
        <pc:chgData name="Srikanth Ranganathan" userId="S::srikanth.ranganathan@mail.utoronto.ca::bdf535ff-0f1a-4ec6-9bf7-c6b260dd0d74" providerId="AD" clId="Web-{6E66212E-FAB2-4F03-99C1-BBEF4D12A605}" dt="2023-04-02T21:29:25.930" v="6" actId="1076"/>
        <pc:sldMkLst>
          <pc:docMk/>
          <pc:sldMk cId="3683741136" sldId="285"/>
        </pc:sldMkLst>
        <pc:picChg chg="add del mod">
          <ac:chgData name="Srikanth Ranganathan" userId="S::srikanth.ranganathan@mail.utoronto.ca::bdf535ff-0f1a-4ec6-9bf7-c6b260dd0d74" providerId="AD" clId="Web-{6E66212E-FAB2-4F03-99C1-BBEF4D12A605}" dt="2023-04-02T21:29:24.023" v="5"/>
          <ac:picMkLst>
            <pc:docMk/>
            <pc:sldMk cId="3683741136" sldId="285"/>
            <ac:picMk id="5" creationId="{CB9EC483-4D79-D7DD-A1AD-7ECFBF0CDA64}"/>
          </ac:picMkLst>
        </pc:picChg>
        <pc:picChg chg="add mod">
          <ac:chgData name="Srikanth Ranganathan" userId="S::srikanth.ranganathan@mail.utoronto.ca::bdf535ff-0f1a-4ec6-9bf7-c6b260dd0d74" providerId="AD" clId="Web-{6E66212E-FAB2-4F03-99C1-BBEF4D12A605}" dt="2023-04-02T21:29:25.930" v="6" actId="1076"/>
          <ac:picMkLst>
            <pc:docMk/>
            <pc:sldMk cId="3683741136" sldId="285"/>
            <ac:picMk id="7" creationId="{068EB354-F7EB-F05D-009B-ACB3EC7FB402}"/>
          </ac:picMkLst>
        </pc:picChg>
      </pc:sldChg>
      <pc:sldChg chg="addSp delSp modSp new mod setBg modClrScheme chgLayout">
        <pc:chgData name="Srikanth Ranganathan" userId="S::srikanth.ranganathan@mail.utoronto.ca::bdf535ff-0f1a-4ec6-9bf7-c6b260dd0d74" providerId="AD" clId="Web-{6E66212E-FAB2-4F03-99C1-BBEF4D12A605}" dt="2023-04-02T21:30:49.132" v="30" actId="1076"/>
        <pc:sldMkLst>
          <pc:docMk/>
          <pc:sldMk cId="480111228" sldId="286"/>
        </pc:sldMkLst>
        <pc:spChg chg="del">
          <ac:chgData name="Srikanth Ranganathan" userId="S::srikanth.ranganathan@mail.utoronto.ca::bdf535ff-0f1a-4ec6-9bf7-c6b260dd0d74" providerId="AD" clId="Web-{6E66212E-FAB2-4F03-99C1-BBEF4D12A605}" dt="2023-04-02T21:29:50.898" v="8"/>
          <ac:spMkLst>
            <pc:docMk/>
            <pc:sldMk cId="480111228" sldId="286"/>
            <ac:spMk id="2" creationId="{B2FBB9B6-6077-1DC8-5153-C929BD29DB86}"/>
          </ac:spMkLst>
        </pc:spChg>
        <pc:spChg chg="del">
          <ac:chgData name="Srikanth Ranganathan" userId="S::srikanth.ranganathan@mail.utoronto.ca::bdf535ff-0f1a-4ec6-9bf7-c6b260dd0d74" providerId="AD" clId="Web-{6E66212E-FAB2-4F03-99C1-BBEF4D12A605}" dt="2023-04-02T21:29:50.898" v="8"/>
          <ac:spMkLst>
            <pc:docMk/>
            <pc:sldMk cId="480111228" sldId="286"/>
            <ac:spMk id="3" creationId="{B55E1498-5D5A-4AA3-0F5E-C70FFD6293F8}"/>
          </ac:spMkLst>
        </pc:spChg>
        <pc:spChg chg="add mod">
          <ac:chgData name="Srikanth Ranganathan" userId="S::srikanth.ranganathan@mail.utoronto.ca::bdf535ff-0f1a-4ec6-9bf7-c6b260dd0d74" providerId="AD" clId="Web-{6E66212E-FAB2-4F03-99C1-BBEF4D12A605}" dt="2023-04-02T21:30:49.132" v="30" actId="1076"/>
          <ac:spMkLst>
            <pc:docMk/>
            <pc:sldMk cId="480111228" sldId="286"/>
            <ac:spMk id="4" creationId="{C1FE595F-FF28-2C94-0DF0-22D7BBAD8DEF}"/>
          </ac:spMkLst>
        </pc:spChg>
      </pc:sldChg>
    </pc:docChg>
  </pc:docChgLst>
  <pc:docChgLst>
    <pc:chgData name="Srikanth Ranganathan" userId="S::srikanth.ranganathan@mail.utoronto.ca::bdf535ff-0f1a-4ec6-9bf7-c6b260dd0d74" providerId="AD" clId="Web-{550774A7-DB1F-4D70-8897-D5E5156C6D18}"/>
    <pc:docChg chg="modSld">
      <pc:chgData name="Srikanth Ranganathan" userId="S::srikanth.ranganathan@mail.utoronto.ca::bdf535ff-0f1a-4ec6-9bf7-c6b260dd0d74" providerId="AD" clId="Web-{550774A7-DB1F-4D70-8897-D5E5156C6D18}" dt="2023-04-02T20:17:42.663" v="4" actId="1076"/>
      <pc:docMkLst>
        <pc:docMk/>
      </pc:docMkLst>
      <pc:sldChg chg="addSp delSp modSp">
        <pc:chgData name="Srikanth Ranganathan" userId="S::srikanth.ranganathan@mail.utoronto.ca::bdf535ff-0f1a-4ec6-9bf7-c6b260dd0d74" providerId="AD" clId="Web-{550774A7-DB1F-4D70-8897-D5E5156C6D18}" dt="2023-04-02T20:17:42.663" v="4" actId="1076"/>
        <pc:sldMkLst>
          <pc:docMk/>
          <pc:sldMk cId="3868087720" sldId="279"/>
        </pc:sldMkLst>
        <pc:picChg chg="add mod">
          <ac:chgData name="Srikanth Ranganathan" userId="S::srikanth.ranganathan@mail.utoronto.ca::bdf535ff-0f1a-4ec6-9bf7-c6b260dd0d74" providerId="AD" clId="Web-{550774A7-DB1F-4D70-8897-D5E5156C6D18}" dt="2023-04-02T20:17:42.663" v="4" actId="1076"/>
          <ac:picMkLst>
            <pc:docMk/>
            <pc:sldMk cId="3868087720" sldId="279"/>
            <ac:picMk id="3" creationId="{26464358-3242-0FB7-A3FD-F51529BB3F31}"/>
          </ac:picMkLst>
        </pc:picChg>
        <pc:picChg chg="del">
          <ac:chgData name="Srikanth Ranganathan" userId="S::srikanth.ranganathan@mail.utoronto.ca::bdf535ff-0f1a-4ec6-9bf7-c6b260dd0d74" providerId="AD" clId="Web-{550774A7-DB1F-4D70-8897-D5E5156C6D18}" dt="2023-04-02T20:17:32.898" v="0"/>
          <ac:picMkLst>
            <pc:docMk/>
            <pc:sldMk cId="3868087720" sldId="279"/>
            <ac:picMk id="10" creationId="{09907D22-4443-20E6-18ED-4A54C991C58E}"/>
          </ac:picMkLst>
        </pc:picChg>
      </pc:sldChg>
    </pc:docChg>
  </pc:docChgLst>
  <pc:docChgLst>
    <pc:chgData name="Srikanth Ranganathan" userId="S::srikanth.ranganathan@mail.utoronto.ca::bdf535ff-0f1a-4ec6-9bf7-c6b260dd0d74" providerId="AD" clId="Web-{A0759E24-6869-4EDA-8D19-03BA8DB975D1}"/>
    <pc:docChg chg="modSld">
      <pc:chgData name="Srikanth Ranganathan" userId="S::srikanth.ranganathan@mail.utoronto.ca::bdf535ff-0f1a-4ec6-9bf7-c6b260dd0d74" providerId="AD" clId="Web-{A0759E24-6869-4EDA-8D19-03BA8DB975D1}" dt="2023-04-02T20:58:07.333" v="7" actId="20577"/>
      <pc:docMkLst>
        <pc:docMk/>
      </pc:docMkLst>
      <pc:sldChg chg="modSp">
        <pc:chgData name="Srikanth Ranganathan" userId="S::srikanth.ranganathan@mail.utoronto.ca::bdf535ff-0f1a-4ec6-9bf7-c6b260dd0d74" providerId="AD" clId="Web-{A0759E24-6869-4EDA-8D19-03BA8DB975D1}" dt="2023-04-02T20:58:07.333" v="7" actId="20577"/>
        <pc:sldMkLst>
          <pc:docMk/>
          <pc:sldMk cId="1399183810" sldId="259"/>
        </pc:sldMkLst>
        <pc:spChg chg="mod">
          <ac:chgData name="Srikanth Ranganathan" userId="S::srikanth.ranganathan@mail.utoronto.ca::bdf535ff-0f1a-4ec6-9bf7-c6b260dd0d74" providerId="AD" clId="Web-{A0759E24-6869-4EDA-8D19-03BA8DB975D1}" dt="2023-04-02T20:58:07.333" v="7" actId="20577"/>
          <ac:spMkLst>
            <pc:docMk/>
            <pc:sldMk cId="1399183810" sldId="259"/>
            <ac:spMk id="1039" creationId="{4E33BA7A-3308-8076-5BA5-559C8431716A}"/>
          </ac:spMkLst>
        </pc:spChg>
      </pc:sldChg>
      <pc:sldChg chg="modSp">
        <pc:chgData name="Srikanth Ranganathan" userId="S::srikanth.ranganathan@mail.utoronto.ca::bdf535ff-0f1a-4ec6-9bf7-c6b260dd0d74" providerId="AD" clId="Web-{A0759E24-6869-4EDA-8D19-03BA8DB975D1}" dt="2023-04-02T20:35:38.587" v="3" actId="1076"/>
        <pc:sldMkLst>
          <pc:docMk/>
          <pc:sldMk cId="774651810" sldId="277"/>
        </pc:sldMkLst>
        <pc:picChg chg="mod">
          <ac:chgData name="Srikanth Ranganathan" userId="S::srikanth.ranganathan@mail.utoronto.ca::bdf535ff-0f1a-4ec6-9bf7-c6b260dd0d74" providerId="AD" clId="Web-{A0759E24-6869-4EDA-8D19-03BA8DB975D1}" dt="2023-04-02T20:35:38.587" v="3" actId="1076"/>
          <ac:picMkLst>
            <pc:docMk/>
            <pc:sldMk cId="774651810" sldId="277"/>
            <ac:picMk id="7" creationId="{FAC1A6A9-6807-D003-A59C-87ED5EA21697}"/>
          </ac:picMkLst>
        </pc:picChg>
        <pc:picChg chg="mod">
          <ac:chgData name="Srikanth Ranganathan" userId="S::srikanth.ranganathan@mail.utoronto.ca::bdf535ff-0f1a-4ec6-9bf7-c6b260dd0d74" providerId="AD" clId="Web-{A0759E24-6869-4EDA-8D19-03BA8DB975D1}" dt="2023-04-02T20:35:34.071" v="1" actId="1076"/>
          <ac:picMkLst>
            <pc:docMk/>
            <pc:sldMk cId="774651810" sldId="277"/>
            <ac:picMk id="8" creationId="{47BB8123-9865-34E0-C1AF-BFEE2C60CA1C}"/>
          </ac:picMkLst>
        </pc:picChg>
      </pc:sldChg>
    </pc:docChg>
  </pc:docChgLst>
  <pc:docChgLst>
    <pc:chgData name="Srikanth Ranganathan" userId="S::srikanth.ranganathan@mail.utoronto.ca::bdf535ff-0f1a-4ec6-9bf7-c6b260dd0d74" providerId="AD" clId="Web-{F191A84E-81CF-4A89-A73C-69EED61DE8FD}"/>
    <pc:docChg chg="modSld">
      <pc:chgData name="Srikanth Ranganathan" userId="S::srikanth.ranganathan@mail.utoronto.ca::bdf535ff-0f1a-4ec6-9bf7-c6b260dd0d74" providerId="AD" clId="Web-{F191A84E-81CF-4A89-A73C-69EED61DE8FD}" dt="2023-04-02T22:38:26.837" v="1"/>
      <pc:docMkLst>
        <pc:docMk/>
      </pc:docMkLst>
      <pc:sldChg chg="modNotes">
        <pc:chgData name="Srikanth Ranganathan" userId="S::srikanth.ranganathan@mail.utoronto.ca::bdf535ff-0f1a-4ec6-9bf7-c6b260dd0d74" providerId="AD" clId="Web-{F191A84E-81CF-4A89-A73C-69EED61DE8FD}" dt="2023-04-02T22:38:26.837" v="1"/>
        <pc:sldMkLst>
          <pc:docMk/>
          <pc:sldMk cId="3683741136" sldId="285"/>
        </pc:sldMkLst>
      </pc:sldChg>
    </pc:docChg>
  </pc:docChgLst>
  <pc:docChgLst>
    <pc:chgData name="Hanin Afzal" userId="S::hanin.afzal@mail.utoronto.ca::d90f38a6-8c9a-4a87-bdf0-350a56d2ea09" providerId="AD" clId="Web-{83D6BD7C-FD68-4343-8DC9-DA6E846FD7D9}"/>
    <pc:docChg chg="addSld delSld modSld addMainMaster delMainMaster">
      <pc:chgData name="Hanin Afzal" userId="S::hanin.afzal@mail.utoronto.ca::d90f38a6-8c9a-4a87-bdf0-350a56d2ea09" providerId="AD" clId="Web-{83D6BD7C-FD68-4343-8DC9-DA6E846FD7D9}" dt="2023-04-02T22:14:07.941" v="1260" actId="1076"/>
      <pc:docMkLst>
        <pc:docMk/>
      </pc:docMkLst>
      <pc:sldChg chg="modSp mod modClrScheme chgLayout">
        <pc:chgData name="Hanin Afzal" userId="S::hanin.afzal@mail.utoronto.ca::d90f38a6-8c9a-4a87-bdf0-350a56d2ea09" providerId="AD" clId="Web-{83D6BD7C-FD68-4343-8DC9-DA6E846FD7D9}" dt="2023-04-02T21:45:08.823" v="536" actId="1076"/>
        <pc:sldMkLst>
          <pc:docMk/>
          <pc:sldMk cId="1399183810" sldId="259"/>
        </pc:sldMkLst>
        <pc:spChg chg="mod">
          <ac:chgData name="Hanin Afzal" userId="S::hanin.afzal@mail.utoronto.ca::d90f38a6-8c9a-4a87-bdf0-350a56d2ea09" providerId="AD" clId="Web-{83D6BD7C-FD68-4343-8DC9-DA6E846FD7D9}" dt="2023-04-02T21:45:08.823" v="536" actId="1076"/>
          <ac:spMkLst>
            <pc:docMk/>
            <pc:sldMk cId="1399183810" sldId="259"/>
            <ac:spMk id="12" creationId="{CBDF7C97-6B32-E240-BC24-90FEDFA2F3DB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4:02.822" v="521" actId="20577"/>
          <ac:spMkLst>
            <pc:docMk/>
            <pc:sldMk cId="1399183810" sldId="259"/>
            <ac:spMk id="46" creationId="{2FD14520-D209-132B-29B0-B5A03CC6B0D1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5:04.135" v="533"/>
          <ac:spMkLst>
            <pc:docMk/>
            <pc:sldMk cId="1399183810" sldId="259"/>
            <ac:spMk id="1039" creationId="{4E33BA7A-3308-8076-5BA5-559C8431716A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5:04.182" v="534"/>
          <ac:spMkLst>
            <pc:docMk/>
            <pc:sldMk cId="1399183810" sldId="259"/>
            <ac:spMk id="1076" creationId="{1467FDD5-65CB-C33B-94B0-5D6FE00232EA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5:04.213" v="535"/>
          <ac:spMkLst>
            <pc:docMk/>
            <pc:sldMk cId="1399183810" sldId="259"/>
            <ac:spMk id="1084" creationId="{54D41581-B8FC-F324-95F7-59D05246E8B8}"/>
          </ac:spMkLst>
        </pc:spChg>
        <pc:graphicFrameChg chg="mod ord modGraphic">
          <ac:chgData name="Hanin Afzal" userId="S::hanin.afzal@mail.utoronto.ca::d90f38a6-8c9a-4a87-bdf0-350a56d2ea09" providerId="AD" clId="Web-{83D6BD7C-FD68-4343-8DC9-DA6E846FD7D9}" dt="2023-04-02T21:43:56.103" v="520" actId="20577"/>
          <ac:graphicFrameMkLst>
            <pc:docMk/>
            <pc:sldMk cId="1399183810" sldId="259"/>
            <ac:graphicFrameMk id="7" creationId="{B62965E8-F774-E6A2-E713-334DA97B3C99}"/>
          </ac:graphicFrameMkLst>
        </pc:graphicFrameChg>
      </pc:sldChg>
      <pc:sldChg chg="addSp delSp modSp mod modClrScheme delDesignElem chgLayout">
        <pc:chgData name="Hanin Afzal" userId="S::hanin.afzal@mail.utoronto.ca::d90f38a6-8c9a-4a87-bdf0-350a56d2ea09" providerId="AD" clId="Web-{83D6BD7C-FD68-4343-8DC9-DA6E846FD7D9}" dt="2023-04-02T22:05:02.105" v="818" actId="1076"/>
        <pc:sldMkLst>
          <pc:docMk/>
          <pc:sldMk cId="3056325817" sldId="262"/>
        </pc:sldMkLst>
        <pc:spChg chg="mod ord">
          <ac:chgData name="Hanin Afzal" userId="S::hanin.afzal@mail.utoronto.ca::d90f38a6-8c9a-4a87-bdf0-350a56d2ea09" providerId="AD" clId="Web-{83D6BD7C-FD68-4343-8DC9-DA6E846FD7D9}" dt="2023-04-02T22:05:02.105" v="818" actId="1076"/>
          <ac:spMkLst>
            <pc:docMk/>
            <pc:sldMk cId="3056325817" sldId="262"/>
            <ac:spMk id="2" creationId="{0E3EE653-D5DD-2148-BDE6-335776AF489F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2:04:22.527" v="807" actId="1076"/>
          <ac:spMkLst>
            <pc:docMk/>
            <pc:sldMk cId="3056325817" sldId="262"/>
            <ac:spMk id="3" creationId="{FEFCC110-B7FF-B84D-961E-281830C0845F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3056325817" sldId="262"/>
            <ac:spMk id="19" creationId="{86DF1FC6-C181-4F53-9438-D68048D74654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3056325817" sldId="262"/>
            <ac:spMk id="21" creationId="{A9907A02-2DA0-4F32-9579-5A2AC697EA2B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3056325817" sldId="262"/>
            <ac:spMk id="23" creationId="{C3788D1F-1B8C-4AED-91EA-3D1643B2D733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3056325817" sldId="262"/>
            <ac:spMk id="25" creationId="{A10AD12F-C0F0-4CD2-9DCF-827A859CC455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2:04:37.714" v="816" actId="1076"/>
          <ac:picMkLst>
            <pc:docMk/>
            <pc:sldMk cId="3056325817" sldId="262"/>
            <ac:picMk id="7" creationId="{1B0F4364-7E00-7E4B-A31A-26BADA4E1AE7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4:31.074" v="814" actId="1076"/>
          <ac:picMkLst>
            <pc:docMk/>
            <pc:sldMk cId="3056325817" sldId="262"/>
            <ac:picMk id="9" creationId="{40AF1E51-8EE7-874B-BCB8-0906ECB0A408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4:31.074" v="815" actId="1076"/>
          <ac:picMkLst>
            <pc:docMk/>
            <pc:sldMk cId="3056325817" sldId="262"/>
            <ac:picMk id="11" creationId="{4C25F6C0-FA87-2F4E-A064-0CCE02A74664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4:38.902" v="817" actId="1076"/>
          <ac:picMkLst>
            <pc:docMk/>
            <pc:sldMk cId="3056325817" sldId="262"/>
            <ac:picMk id="14" creationId="{1227AEF7-6CD7-C84C-A063-57FD517B3729}"/>
          </ac:picMkLst>
        </pc:picChg>
      </pc:sldChg>
      <pc:sldChg chg="modSp mod modClrScheme chgLayout">
        <pc:chgData name="Hanin Afzal" userId="S::hanin.afzal@mail.utoronto.ca::d90f38a6-8c9a-4a87-bdf0-350a56d2ea09" providerId="AD" clId="Web-{83D6BD7C-FD68-4343-8DC9-DA6E846FD7D9}" dt="2023-04-02T21:54:43.581" v="692" actId="1076"/>
        <pc:sldMkLst>
          <pc:docMk/>
          <pc:sldMk cId="3113174440" sldId="263"/>
        </pc:sldMkLst>
        <pc:spChg chg="mod ord">
          <ac:chgData name="Hanin Afzal" userId="S::hanin.afzal@mail.utoronto.ca::d90f38a6-8c9a-4a87-bdf0-350a56d2ea09" providerId="AD" clId="Web-{83D6BD7C-FD68-4343-8DC9-DA6E846FD7D9}" dt="2023-04-02T21:51:13.750" v="634" actId="1076"/>
          <ac:spMkLst>
            <pc:docMk/>
            <pc:sldMk cId="3113174440" sldId="263"/>
            <ac:spMk id="2" creationId="{0E3EE653-D5DD-2148-BDE6-335776AF489F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54:43.581" v="692" actId="1076"/>
          <ac:spMkLst>
            <pc:docMk/>
            <pc:sldMk cId="3113174440" sldId="263"/>
            <ac:spMk id="14" creationId="{775E805A-8B78-6E48-98E0-402BF8FA3042}"/>
          </ac:spMkLst>
        </pc:spChg>
        <pc:graphicFrameChg chg="mod ord modGraphic">
          <ac:chgData name="Hanin Afzal" userId="S::hanin.afzal@mail.utoronto.ca::d90f38a6-8c9a-4a87-bdf0-350a56d2ea09" providerId="AD" clId="Web-{83D6BD7C-FD68-4343-8DC9-DA6E846FD7D9}" dt="2023-04-02T21:52:40.611" v="666" actId="1076"/>
          <ac:graphicFrameMkLst>
            <pc:docMk/>
            <pc:sldMk cId="3113174440" sldId="263"/>
            <ac:graphicFrameMk id="10" creationId="{0B4C6098-B7E6-0D4C-B712-93C310E90BDF}"/>
          </ac:graphicFrameMkLst>
        </pc:graphicFrameChg>
        <pc:picChg chg="mod">
          <ac:chgData name="Hanin Afzal" userId="S::hanin.afzal@mail.utoronto.ca::d90f38a6-8c9a-4a87-bdf0-350a56d2ea09" providerId="AD" clId="Web-{83D6BD7C-FD68-4343-8DC9-DA6E846FD7D9}" dt="2023-04-02T21:54:35.128" v="690" actId="1076"/>
          <ac:picMkLst>
            <pc:docMk/>
            <pc:sldMk cId="3113174440" sldId="263"/>
            <ac:picMk id="11" creationId="{7BE7E5BF-E9FF-4341-886D-1C998ED821B9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1:54:40.284" v="691" actId="1076"/>
          <ac:picMkLst>
            <pc:docMk/>
            <pc:sldMk cId="3113174440" sldId="263"/>
            <ac:picMk id="13" creationId="{CB8A1357-6367-C847-859A-E4039E606F7D}"/>
          </ac:picMkLst>
        </pc:picChg>
      </pc:sldChg>
      <pc:sldChg chg="modSp mod modClrScheme chgLayout">
        <pc:chgData name="Hanin Afzal" userId="S::hanin.afzal@mail.utoronto.ca::d90f38a6-8c9a-4a87-bdf0-350a56d2ea09" providerId="AD" clId="Web-{83D6BD7C-FD68-4343-8DC9-DA6E846FD7D9}" dt="2023-04-02T21:38:29.270" v="511" actId="1076"/>
        <pc:sldMkLst>
          <pc:docMk/>
          <pc:sldMk cId="2749487653" sldId="272"/>
        </pc:sldMkLst>
        <pc:spChg chg="mod">
          <ac:chgData name="Hanin Afzal" userId="S::hanin.afzal@mail.utoronto.ca::d90f38a6-8c9a-4a87-bdf0-350a56d2ea09" providerId="AD" clId="Web-{83D6BD7C-FD68-4343-8DC9-DA6E846FD7D9}" dt="2023-04-02T21:38:29.270" v="511" actId="1076"/>
          <ac:spMkLst>
            <pc:docMk/>
            <pc:sldMk cId="2749487653" sldId="272"/>
            <ac:spMk id="3" creationId="{144E97DB-3E7C-4F9B-E920-AAF45828AA67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38:17.536" v="509" actId="20577"/>
          <ac:spMkLst>
            <pc:docMk/>
            <pc:sldMk cId="2749487653" sldId="272"/>
            <ac:spMk id="4" creationId="{6F07FE97-1A55-B6A8-E6AF-66B335400197}"/>
          </ac:spMkLst>
        </pc:spChg>
      </pc:sldChg>
      <pc:sldChg chg="addSp modSp mod modClrScheme chgLayout">
        <pc:chgData name="Hanin Afzal" userId="S::hanin.afzal@mail.utoronto.ca::d90f38a6-8c9a-4a87-bdf0-350a56d2ea09" providerId="AD" clId="Web-{83D6BD7C-FD68-4343-8DC9-DA6E846FD7D9}" dt="2023-04-02T22:14:02.019" v="1259" actId="1076"/>
        <pc:sldMkLst>
          <pc:docMk/>
          <pc:sldMk cId="295396866" sldId="273"/>
        </pc:sldMkLst>
        <pc:spChg chg="mod ord">
          <ac:chgData name="Hanin Afzal" userId="S::hanin.afzal@mail.utoronto.ca::d90f38a6-8c9a-4a87-bdf0-350a56d2ea09" providerId="AD" clId="Web-{83D6BD7C-FD68-4343-8DC9-DA6E846FD7D9}" dt="2023-04-02T21:47:37.466" v="564" actId="1076"/>
          <ac:spMkLst>
            <pc:docMk/>
            <pc:sldMk cId="295396866" sldId="273"/>
            <ac:spMk id="2" creationId="{0E3EE653-D5DD-2148-BDE6-335776AF489F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1:48:27.138" v="579" actId="20577"/>
          <ac:spMkLst>
            <pc:docMk/>
            <pc:sldMk cId="295396866" sldId="273"/>
            <ac:spMk id="3" creationId="{FEFCC110-B7FF-B84D-961E-281830C0845F}"/>
          </ac:spMkLst>
        </pc:spChg>
        <pc:spChg chg="add mod ord">
          <ac:chgData name="Hanin Afzal" userId="S::hanin.afzal@mail.utoronto.ca::d90f38a6-8c9a-4a87-bdf0-350a56d2ea09" providerId="AD" clId="Web-{83D6BD7C-FD68-4343-8DC9-DA6E846FD7D9}" dt="2023-04-02T22:12:47.143" v="1256"/>
          <ac:spMkLst>
            <pc:docMk/>
            <pc:sldMk cId="295396866" sldId="273"/>
            <ac:spMk id="5" creationId="{6F7186C3-E438-F56F-E65F-2FAFBD4A0F7F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8:07.028" v="572" actId="1076"/>
          <ac:spMkLst>
            <pc:docMk/>
            <pc:sldMk cId="295396866" sldId="273"/>
            <ac:spMk id="9" creationId="{AAF5AD3B-4460-8440-9DF8-A78FBD6E56AE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2:14:02.019" v="1259" actId="1076"/>
          <ac:spMkLst>
            <pc:docMk/>
            <pc:sldMk cId="295396866" sldId="273"/>
            <ac:spMk id="10" creationId="{9EE3787B-A773-4F4C-962A-F5DE5EEA916A}"/>
          </ac:spMkLst>
        </pc:spChg>
        <pc:spChg chg="add mod ord">
          <ac:chgData name="Hanin Afzal" userId="S::hanin.afzal@mail.utoronto.ca::d90f38a6-8c9a-4a87-bdf0-350a56d2ea09" providerId="AD" clId="Web-{83D6BD7C-FD68-4343-8DC9-DA6E846FD7D9}" dt="2023-04-02T22:12:52.346" v="1257"/>
          <ac:spMkLst>
            <pc:docMk/>
            <pc:sldMk cId="295396866" sldId="273"/>
            <ac:spMk id="11" creationId="{E2590F44-7D64-A384-05C7-9A15B9B84600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1:47:52.544" v="567" actId="1076"/>
          <ac:picMkLst>
            <pc:docMk/>
            <pc:sldMk cId="295396866" sldId="273"/>
            <ac:picMk id="6" creationId="{1D3DB107-EF32-9A43-9F64-E8AC839AFC66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1:47:54.669" v="568" actId="1076"/>
          <ac:picMkLst>
            <pc:docMk/>
            <pc:sldMk cId="295396866" sldId="273"/>
            <ac:picMk id="7" creationId="{08FB784C-3E96-0C4A-9EBE-93E1FAB80EE1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12:38.721" v="1255" actId="1076"/>
          <ac:picMkLst>
            <pc:docMk/>
            <pc:sldMk cId="295396866" sldId="273"/>
            <ac:picMk id="8" creationId="{98F1CE8A-FA24-C246-BFA1-892E7029EB16}"/>
          </ac:picMkLst>
        </pc:picChg>
      </pc:sldChg>
      <pc:sldChg chg="addSp delSp modSp mod modClrScheme chgLayout">
        <pc:chgData name="Hanin Afzal" userId="S::hanin.afzal@mail.utoronto.ca::d90f38a6-8c9a-4a87-bdf0-350a56d2ea09" providerId="AD" clId="Web-{83D6BD7C-FD68-4343-8DC9-DA6E846FD7D9}" dt="2023-04-02T21:55:35.504" v="703"/>
        <pc:sldMkLst>
          <pc:docMk/>
          <pc:sldMk cId="4186672823" sldId="274"/>
        </pc:sldMkLst>
        <pc:spChg chg="mod ord">
          <ac:chgData name="Hanin Afzal" userId="S::hanin.afzal@mail.utoronto.ca::d90f38a6-8c9a-4a87-bdf0-350a56d2ea09" providerId="AD" clId="Web-{83D6BD7C-FD68-4343-8DC9-DA6E846FD7D9}" dt="2023-04-02T21:55:00.191" v="697" actId="1076"/>
          <ac:spMkLst>
            <pc:docMk/>
            <pc:sldMk cId="4186672823" sldId="274"/>
            <ac:spMk id="2" creationId="{0E3EE653-D5DD-2148-BDE6-335776AF489F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0:41:25.548" v="129"/>
          <ac:spMkLst>
            <pc:docMk/>
            <pc:sldMk cId="4186672823" sldId="274"/>
            <ac:spMk id="3" creationId="{FEFCC110-B7FF-B84D-961E-281830C0845F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50:40.431" v="180"/>
          <ac:spMkLst>
            <pc:docMk/>
            <pc:sldMk cId="4186672823" sldId="274"/>
            <ac:spMk id="6" creationId="{DD3DC7D5-0145-D342-93B7-D37C7165A229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44:45.457" v="163"/>
          <ac:spMkLst>
            <pc:docMk/>
            <pc:sldMk cId="4186672823" sldId="274"/>
            <ac:spMk id="10" creationId="{71FC6831-F4E8-DD03-6997-DAAE71E0DB00}"/>
          </ac:spMkLst>
        </pc:spChg>
        <pc:picChg chg="add mod">
          <ac:chgData name="Hanin Afzal" userId="S::hanin.afzal@mail.utoronto.ca::d90f38a6-8c9a-4a87-bdf0-350a56d2ea09" providerId="AD" clId="Web-{83D6BD7C-FD68-4343-8DC9-DA6E846FD7D9}" dt="2023-04-02T20:42:45.487" v="149" actId="1076"/>
          <ac:picMkLst>
            <pc:docMk/>
            <pc:sldMk cId="4186672823" sldId="274"/>
            <ac:picMk id="4" creationId="{0F22176B-18ED-7212-D098-56CA5E06A89A}"/>
          </ac:picMkLst>
        </pc:picChg>
        <pc:picChg chg="add del mod">
          <ac:chgData name="Hanin Afzal" userId="S::hanin.afzal@mail.utoronto.ca::d90f38a6-8c9a-4a87-bdf0-350a56d2ea09" providerId="AD" clId="Web-{83D6BD7C-FD68-4343-8DC9-DA6E846FD7D9}" dt="2023-04-02T20:42:25.705" v="143"/>
          <ac:picMkLst>
            <pc:docMk/>
            <pc:sldMk cId="4186672823" sldId="274"/>
            <ac:picMk id="5" creationId="{3362FA0C-6D56-0187-B08D-C4848409B18B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5:04.659" v="699" actId="1076"/>
          <ac:picMkLst>
            <pc:docMk/>
            <pc:sldMk cId="4186672823" sldId="274"/>
            <ac:picMk id="11" creationId="{27903588-303F-4AFF-743A-112B39DFE344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5:10.956" v="701" actId="14100"/>
          <ac:picMkLst>
            <pc:docMk/>
            <pc:sldMk cId="4186672823" sldId="274"/>
            <ac:picMk id="12" creationId="{6B735039-2DE3-663E-7B65-21B099ADE72E}"/>
          </ac:picMkLst>
        </pc:picChg>
        <pc:inkChg chg="add del">
          <ac:chgData name="Hanin Afzal" userId="S::hanin.afzal@mail.utoronto.ca::d90f38a6-8c9a-4a87-bdf0-350a56d2ea09" providerId="AD" clId="Web-{83D6BD7C-FD68-4343-8DC9-DA6E846FD7D9}" dt="2023-04-02T20:43:21.159" v="154"/>
          <ac:inkMkLst>
            <pc:docMk/>
            <pc:sldMk cId="4186672823" sldId="274"/>
            <ac:inkMk id="7" creationId="{D256BE8D-322F-429A-A526-A7902708A3EA}"/>
          </ac:inkMkLst>
        </pc:inkChg>
        <pc:inkChg chg="add del">
          <ac:chgData name="Hanin Afzal" userId="S::hanin.afzal@mail.utoronto.ca::d90f38a6-8c9a-4a87-bdf0-350a56d2ea09" providerId="AD" clId="Web-{83D6BD7C-FD68-4343-8DC9-DA6E846FD7D9}" dt="2023-04-02T20:43:22.800" v="155"/>
          <ac:inkMkLst>
            <pc:docMk/>
            <pc:sldMk cId="4186672823" sldId="274"/>
            <ac:inkMk id="8" creationId="{E14FAEC0-B12C-9C8D-5041-CDEB632B8811}"/>
          </ac:inkMkLst>
        </pc:inkChg>
        <pc:inkChg chg="add del">
          <ac:chgData name="Hanin Afzal" userId="S::hanin.afzal@mail.utoronto.ca::d90f38a6-8c9a-4a87-bdf0-350a56d2ea09" providerId="AD" clId="Web-{83D6BD7C-FD68-4343-8DC9-DA6E846FD7D9}" dt="2023-04-02T20:43:26.643" v="156"/>
          <ac:inkMkLst>
            <pc:docMk/>
            <pc:sldMk cId="4186672823" sldId="274"/>
            <ac:inkMk id="9" creationId="{4F76D7CB-2EBA-216E-9F39-792201346F0E}"/>
          </ac:inkMkLst>
        </pc:inkChg>
        <pc:cxnChg chg="add mod">
          <ac:chgData name="Hanin Afzal" userId="S::hanin.afzal@mail.utoronto.ca::d90f38a6-8c9a-4a87-bdf0-350a56d2ea09" providerId="AD" clId="Web-{83D6BD7C-FD68-4343-8DC9-DA6E846FD7D9}" dt="2023-04-02T21:55:24.144" v="702"/>
          <ac:cxnSpMkLst>
            <pc:docMk/>
            <pc:sldMk cId="4186672823" sldId="274"/>
            <ac:cxnSpMk id="13" creationId="{B45B2C34-A9C6-6E5E-57BA-DD9BB332FD41}"/>
          </ac:cxnSpMkLst>
        </pc:cxnChg>
        <pc:cxnChg chg="add mod">
          <ac:chgData name="Hanin Afzal" userId="S::hanin.afzal@mail.utoronto.ca::d90f38a6-8c9a-4a87-bdf0-350a56d2ea09" providerId="AD" clId="Web-{83D6BD7C-FD68-4343-8DC9-DA6E846FD7D9}" dt="2023-04-02T21:55:35.504" v="703"/>
          <ac:cxnSpMkLst>
            <pc:docMk/>
            <pc:sldMk cId="4186672823" sldId="274"/>
            <ac:cxnSpMk id="14" creationId="{07C70603-6E58-91B8-8A6E-553F0F5E894B}"/>
          </ac:cxnSpMkLst>
        </pc:cxnChg>
      </pc:sldChg>
      <pc:sldChg chg="addSp delSp modSp mod modClrScheme delDesignElem chgLayout">
        <pc:chgData name="Hanin Afzal" userId="S::hanin.afzal@mail.utoronto.ca::d90f38a6-8c9a-4a87-bdf0-350a56d2ea09" providerId="AD" clId="Web-{83D6BD7C-FD68-4343-8DC9-DA6E846FD7D9}" dt="2023-04-02T22:05:30.028" v="825" actId="1076"/>
        <pc:sldMkLst>
          <pc:docMk/>
          <pc:sldMk cId="2415525340" sldId="275"/>
        </pc:sldMkLst>
        <pc:spChg chg="mod ord">
          <ac:chgData name="Hanin Afzal" userId="S::hanin.afzal@mail.utoronto.ca::d90f38a6-8c9a-4a87-bdf0-350a56d2ea09" providerId="AD" clId="Web-{83D6BD7C-FD68-4343-8DC9-DA6E846FD7D9}" dt="2023-04-02T22:05:30.028" v="825" actId="1076"/>
          <ac:spMkLst>
            <pc:docMk/>
            <pc:sldMk cId="2415525340" sldId="275"/>
            <ac:spMk id="2" creationId="{0E3EE653-D5DD-2148-BDE6-335776AF489F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2415525340" sldId="275"/>
            <ac:spMk id="3" creationId="{FEFCC110-B7FF-B84D-961E-281830C0845F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2415525340" sldId="275"/>
            <ac:spMk id="16" creationId="{86DF1FC6-C181-4F53-9438-D68048D74654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2415525340" sldId="275"/>
            <ac:spMk id="18" creationId="{A9907A02-2DA0-4F32-9579-5A2AC697EA2B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2415525340" sldId="275"/>
            <ac:spMk id="20" creationId="{C3788D1F-1B8C-4AED-91EA-3D1643B2D733}"/>
          </ac:spMkLst>
        </pc:spChg>
        <pc:spChg chg="add del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2415525340" sldId="275"/>
            <ac:spMk id="22" creationId="{A10AD12F-C0F0-4CD2-9DCF-827A859CC455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2:05:23.715" v="822" actId="1076"/>
          <ac:picMkLst>
            <pc:docMk/>
            <pc:sldMk cId="2415525340" sldId="275"/>
            <ac:picMk id="5" creationId="{0E76C82F-4315-1544-A564-14076D547BC8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5:23.715" v="823" actId="1076"/>
          <ac:picMkLst>
            <pc:docMk/>
            <pc:sldMk cId="2415525340" sldId="275"/>
            <ac:picMk id="7" creationId="{00DDC27C-77BC-5B46-91C8-BF2D30DF9661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5:23.715" v="824" actId="1076"/>
          <ac:picMkLst>
            <pc:docMk/>
            <pc:sldMk cId="2415525340" sldId="275"/>
            <ac:picMk id="9" creationId="{767ED174-F60B-B647-9967-B3B20FBF6972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2:05:23.699" v="821" actId="1076"/>
          <ac:picMkLst>
            <pc:docMk/>
            <pc:sldMk cId="2415525340" sldId="275"/>
            <ac:picMk id="11" creationId="{287B34A7-84E1-9046-804B-27FB166ABF17}"/>
          </ac:picMkLst>
        </pc:picChg>
      </pc:sldChg>
      <pc:sldChg chg="addSp delSp modSp mod modClrScheme chgLayout">
        <pc:chgData name="Hanin Afzal" userId="S::hanin.afzal@mail.utoronto.ca::d90f38a6-8c9a-4a87-bdf0-350a56d2ea09" providerId="AD" clId="Web-{83D6BD7C-FD68-4343-8DC9-DA6E846FD7D9}" dt="2023-04-02T21:49:50.827" v="595" actId="1076"/>
        <pc:sldMkLst>
          <pc:docMk/>
          <pc:sldMk cId="1171215944" sldId="276"/>
        </pc:sldMkLst>
        <pc:spChg chg="mod ord">
          <ac:chgData name="Hanin Afzal" userId="S::hanin.afzal@mail.utoronto.ca::d90f38a6-8c9a-4a87-bdf0-350a56d2ea09" providerId="AD" clId="Web-{83D6BD7C-FD68-4343-8DC9-DA6E846FD7D9}" dt="2023-04-02T21:48:57.123" v="584" actId="14100"/>
          <ac:spMkLst>
            <pc:docMk/>
            <pc:sldMk cId="1171215944" sldId="276"/>
            <ac:spMk id="2" creationId="{0E3EE653-D5DD-2148-BDE6-335776AF489F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1:49:23.623" v="591" actId="1076"/>
          <ac:spMkLst>
            <pc:docMk/>
            <pc:sldMk cId="1171215944" sldId="276"/>
            <ac:spMk id="4" creationId="{ADA33EDE-34ED-D61B-6499-EFC18B6B638A}"/>
          </ac:spMkLst>
        </pc:spChg>
        <pc:spChg chg="del mod ord">
          <ac:chgData name="Hanin Afzal" userId="S::hanin.afzal@mail.utoronto.ca::d90f38a6-8c9a-4a87-bdf0-350a56d2ea09" providerId="AD" clId="Web-{83D6BD7C-FD68-4343-8DC9-DA6E846FD7D9}" dt="2023-04-02T21:49:45.749" v="594"/>
          <ac:spMkLst>
            <pc:docMk/>
            <pc:sldMk cId="1171215944" sldId="276"/>
            <ac:spMk id="5" creationId="{D99F64CD-BC1A-6E4D-A9B0-5F44670D4ABA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9:00.529" v="585"/>
          <ac:spMkLst>
            <pc:docMk/>
            <pc:sldMk cId="1171215944" sldId="276"/>
            <ac:spMk id="7" creationId="{34516E89-DE45-B24A-9C2E-E299750DDB03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1:49:50.827" v="595" actId="1076"/>
          <ac:picMkLst>
            <pc:docMk/>
            <pc:sldMk cId="1171215944" sldId="276"/>
            <ac:picMk id="6" creationId="{C2563419-AF5B-A048-A76C-C85237C06851}"/>
          </ac:picMkLst>
        </pc:picChg>
      </pc:sldChg>
      <pc:sldChg chg="addSp modSp mod modClrScheme chgLayout">
        <pc:chgData name="Hanin Afzal" userId="S::hanin.afzal@mail.utoronto.ca::d90f38a6-8c9a-4a87-bdf0-350a56d2ea09" providerId="AD" clId="Web-{83D6BD7C-FD68-4343-8DC9-DA6E846FD7D9}" dt="2023-04-02T21:53:46.065" v="680" actId="1076"/>
        <pc:sldMkLst>
          <pc:docMk/>
          <pc:sldMk cId="774651810" sldId="277"/>
        </pc:sldMkLst>
        <pc:spChg chg="mod ord">
          <ac:chgData name="Hanin Afzal" userId="S::hanin.afzal@mail.utoronto.ca::d90f38a6-8c9a-4a87-bdf0-350a56d2ea09" providerId="AD" clId="Web-{83D6BD7C-FD68-4343-8DC9-DA6E846FD7D9}" dt="2023-04-02T21:53:35.971" v="679" actId="14100"/>
          <ac:spMkLst>
            <pc:docMk/>
            <pc:sldMk cId="774651810" sldId="277"/>
            <ac:spMk id="2" creationId="{0E3EE653-D5DD-2148-BDE6-335776AF489F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34:28.058" v="74" actId="1076"/>
          <ac:spMkLst>
            <pc:docMk/>
            <pc:sldMk cId="774651810" sldId="277"/>
            <ac:spMk id="9" creationId="{AF414363-AF14-F55A-D548-13E482378E54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34:35.917" v="77" actId="20577"/>
          <ac:spMkLst>
            <pc:docMk/>
            <pc:sldMk cId="774651810" sldId="277"/>
            <ac:spMk id="10" creationId="{06AA381F-FA1F-B5F9-FC71-C30955A1574A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53:09.861" v="671"/>
          <ac:spMkLst>
            <pc:docMk/>
            <pc:sldMk cId="774651810" sldId="277"/>
            <ac:spMk id="12" creationId="{531F056A-FD5F-3A46-A1B9-9F20AC050F79}"/>
          </ac:spMkLst>
        </pc:spChg>
        <pc:picChg chg="add mod">
          <ac:chgData name="Hanin Afzal" userId="S::hanin.afzal@mail.utoronto.ca::d90f38a6-8c9a-4a87-bdf0-350a56d2ea09" providerId="AD" clId="Web-{83D6BD7C-FD68-4343-8DC9-DA6E846FD7D9}" dt="2023-04-02T20:32:00.071" v="50" actId="1076"/>
          <ac:picMkLst>
            <pc:docMk/>
            <pc:sldMk cId="774651810" sldId="277"/>
            <ac:picMk id="3" creationId="{54854CB2-19DF-E063-1D38-8F8AB6247CDF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0:32:01.743" v="51" actId="1076"/>
          <ac:picMkLst>
            <pc:docMk/>
            <pc:sldMk cId="774651810" sldId="277"/>
            <ac:picMk id="4" creationId="{7A444CAC-3C91-D9BA-1C2F-DC0E4D0DC54E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0:32:10.915" v="54" actId="14100"/>
          <ac:picMkLst>
            <pc:docMk/>
            <pc:sldMk cId="774651810" sldId="277"/>
            <ac:picMk id="5" creationId="{B3D27518-4565-C297-DC7C-1E036B641408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0:32:26.337" v="58" actId="14100"/>
          <ac:picMkLst>
            <pc:docMk/>
            <pc:sldMk cId="774651810" sldId="277"/>
            <ac:picMk id="6" creationId="{817EE3CD-D48C-BEB9-32C3-58785F83B35C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0:33:10.041" v="60" actId="1076"/>
          <ac:picMkLst>
            <pc:docMk/>
            <pc:sldMk cId="774651810" sldId="277"/>
            <ac:picMk id="7" creationId="{FAC1A6A9-6807-D003-A59C-87ED5EA21697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0:33:39.041" v="63" actId="14100"/>
          <ac:picMkLst>
            <pc:docMk/>
            <pc:sldMk cId="774651810" sldId="277"/>
            <ac:picMk id="8" creationId="{47BB8123-9865-34E0-C1AF-BFEE2C60CA1C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3:46.065" v="680" actId="1076"/>
          <ac:picMkLst>
            <pc:docMk/>
            <pc:sldMk cId="774651810" sldId="277"/>
            <ac:picMk id="11" creationId="{0A683B27-B712-539E-B5FE-A00244481B20}"/>
          </ac:picMkLst>
        </pc:picChg>
      </pc:sldChg>
      <pc:sldChg chg="modSp mod modClrScheme chgLayout modNotes">
        <pc:chgData name="Hanin Afzal" userId="S::hanin.afzal@mail.utoronto.ca::d90f38a6-8c9a-4a87-bdf0-350a56d2ea09" providerId="AD" clId="Web-{83D6BD7C-FD68-4343-8DC9-DA6E846FD7D9}" dt="2023-04-02T22:10:32.438" v="1206"/>
        <pc:sldMkLst>
          <pc:docMk/>
          <pc:sldMk cId="1851960623" sldId="278"/>
        </pc:sldMkLst>
        <pc:spChg chg="mod ord">
          <ac:chgData name="Hanin Afzal" userId="S::hanin.afzal@mail.utoronto.ca::d90f38a6-8c9a-4a87-bdf0-350a56d2ea09" providerId="AD" clId="Web-{83D6BD7C-FD68-4343-8DC9-DA6E846FD7D9}" dt="2023-04-02T21:47:19.528" v="562" actId="20577"/>
          <ac:spMkLst>
            <pc:docMk/>
            <pc:sldMk cId="1851960623" sldId="278"/>
            <ac:spMk id="2" creationId="{0E3EE653-D5DD-2148-BDE6-335776AF489F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1:46:18.699" v="550" actId="1076"/>
          <ac:spMkLst>
            <pc:docMk/>
            <pc:sldMk cId="1851960623" sldId="278"/>
            <ac:spMk id="3" creationId="{FEFCC110-B7FF-B84D-961E-281830C0845F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6:15.230" v="549" actId="1076"/>
          <ac:spMkLst>
            <pc:docMk/>
            <pc:sldMk cId="1851960623" sldId="278"/>
            <ac:spMk id="6" creationId="{DCF11648-F4C0-854C-B43A-23608B9A19CD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1:46:36.433" v="553" actId="1076"/>
          <ac:picMkLst>
            <pc:docMk/>
            <pc:sldMk cId="1851960623" sldId="278"/>
            <ac:picMk id="5" creationId="{5ED4D9A5-3912-2341-B962-4C1E0C4E3C48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1:46:37.980" v="554" actId="1076"/>
          <ac:picMkLst>
            <pc:docMk/>
            <pc:sldMk cId="1851960623" sldId="278"/>
            <ac:picMk id="7" creationId="{616A40C5-615F-204B-B7DC-7E830B6C643E}"/>
          </ac:picMkLst>
        </pc:picChg>
      </pc:sldChg>
      <pc:sldChg chg="modSp mod modClrScheme chgLayout">
        <pc:chgData name="Hanin Afzal" userId="S::hanin.afzal@mail.utoronto.ca::d90f38a6-8c9a-4a87-bdf0-350a56d2ea09" providerId="AD" clId="Web-{83D6BD7C-FD68-4343-8DC9-DA6E846FD7D9}" dt="2023-04-02T21:43:02.524" v="515" actId="20577"/>
        <pc:sldMkLst>
          <pc:docMk/>
          <pc:sldMk cId="3868087720" sldId="279"/>
        </pc:sldMkLst>
        <pc:spChg chg="mod">
          <ac:chgData name="Hanin Afzal" userId="S::hanin.afzal@mail.utoronto.ca::d90f38a6-8c9a-4a87-bdf0-350a56d2ea09" providerId="AD" clId="Web-{83D6BD7C-FD68-4343-8DC9-DA6E846FD7D9}" dt="2023-04-02T21:43:02.509" v="512" actId="20577"/>
          <ac:spMkLst>
            <pc:docMk/>
            <pc:sldMk cId="3868087720" sldId="279"/>
            <ac:spMk id="2" creationId="{D2120C4E-1A8A-ABA2-2199-2C7A7533CC0E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3:02.509" v="513" actId="20577"/>
          <ac:spMkLst>
            <pc:docMk/>
            <pc:sldMk cId="3868087720" sldId="279"/>
            <ac:spMk id="4" creationId="{C74C68B2-C6C4-E76E-DD47-CFB71DC64F8C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3:02.524" v="514" actId="20577"/>
          <ac:spMkLst>
            <pc:docMk/>
            <pc:sldMk cId="3868087720" sldId="279"/>
            <ac:spMk id="5" creationId="{DC94C3B3-1ABD-54D7-1EFA-78FF352F4FEE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43:02.524" v="515" actId="20577"/>
          <ac:spMkLst>
            <pc:docMk/>
            <pc:sldMk cId="3868087720" sldId="279"/>
            <ac:spMk id="7" creationId="{239E715F-3F08-36B7-3D15-B7AACB7A90C9}"/>
          </ac:spMkLst>
        </pc:spChg>
      </pc:sldChg>
      <pc:sldChg chg="addSp delSp modSp mod modClrScheme chgLayout">
        <pc:chgData name="Hanin Afzal" userId="S::hanin.afzal@mail.utoronto.ca::d90f38a6-8c9a-4a87-bdf0-350a56d2ea09" providerId="AD" clId="Web-{83D6BD7C-FD68-4343-8DC9-DA6E846FD7D9}" dt="2023-04-02T22:14:07.941" v="1260" actId="1076"/>
        <pc:sldMkLst>
          <pc:docMk/>
          <pc:sldMk cId="1264447954" sldId="280"/>
        </pc:sldMkLst>
        <pc:spChg chg="del mod ord">
          <ac:chgData name="Hanin Afzal" userId="S::hanin.afzal@mail.utoronto.ca::d90f38a6-8c9a-4a87-bdf0-350a56d2ea09" providerId="AD" clId="Web-{83D6BD7C-FD68-4343-8DC9-DA6E846FD7D9}" dt="2023-04-02T21:50:01.390" v="596"/>
          <ac:spMkLst>
            <pc:docMk/>
            <pc:sldMk cId="1264447954" sldId="280"/>
            <ac:spMk id="2" creationId="{0E3EE653-D5DD-2148-BDE6-335776AF489F}"/>
          </ac:spMkLst>
        </pc:spChg>
        <pc:spChg chg="add del mod">
          <ac:chgData name="Hanin Afzal" userId="S::hanin.afzal@mail.utoronto.ca::d90f38a6-8c9a-4a87-bdf0-350a56d2ea09" providerId="AD" clId="Web-{83D6BD7C-FD68-4343-8DC9-DA6E846FD7D9}" dt="2023-04-02T21:50:24.202" v="603"/>
          <ac:spMkLst>
            <pc:docMk/>
            <pc:sldMk cId="1264447954" sldId="280"/>
            <ac:spMk id="4" creationId="{F292E88C-88D1-C2AE-6834-851CF6B124A9}"/>
          </ac:spMkLst>
        </pc:spChg>
        <pc:spChg chg="mod ord">
          <ac:chgData name="Hanin Afzal" userId="S::hanin.afzal@mail.utoronto.ca::d90f38a6-8c9a-4a87-bdf0-350a56d2ea09" providerId="AD" clId="Web-{83D6BD7C-FD68-4343-8DC9-DA6E846FD7D9}" dt="2023-04-02T21:36:57.285" v="505"/>
          <ac:spMkLst>
            <pc:docMk/>
            <pc:sldMk cId="1264447954" sldId="280"/>
            <ac:spMk id="5" creationId="{AD87547E-E526-7344-A105-904C5A063D62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14:07.941" v="1260" actId="1076"/>
          <ac:spMkLst>
            <pc:docMk/>
            <pc:sldMk cId="1264447954" sldId="280"/>
            <ac:spMk id="9" creationId="{A3F099F4-A4AC-885F-A725-99C636AF2895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1:50:37.031" v="630" actId="20577"/>
          <ac:spMkLst>
            <pc:docMk/>
            <pc:sldMk cId="1264447954" sldId="280"/>
            <ac:spMk id="11" creationId="{610F91F1-7775-BF22-53CF-5892FD9097FB}"/>
          </ac:spMkLst>
        </pc:spChg>
        <pc:picChg chg="mod">
          <ac:chgData name="Hanin Afzal" userId="S::hanin.afzal@mail.utoronto.ca::d90f38a6-8c9a-4a87-bdf0-350a56d2ea09" providerId="AD" clId="Web-{83D6BD7C-FD68-4343-8DC9-DA6E846FD7D9}" dt="2023-04-02T21:50:46.234" v="632" actId="1076"/>
          <ac:picMkLst>
            <pc:docMk/>
            <pc:sldMk cId="1264447954" sldId="280"/>
            <ac:picMk id="7" creationId="{7D40C188-8CE4-0548-BFAF-21C60BA4A2C8}"/>
          </ac:picMkLst>
        </pc:picChg>
      </pc:sldChg>
      <pc:sldChg chg="addSp delSp modSp add mod replId modClrScheme chgLayout">
        <pc:chgData name="Hanin Afzal" userId="S::hanin.afzal@mail.utoronto.ca::d90f38a6-8c9a-4a87-bdf0-350a56d2ea09" providerId="AD" clId="Web-{83D6BD7C-FD68-4343-8DC9-DA6E846FD7D9}" dt="2023-04-02T21:58:09.037" v="715" actId="14100"/>
        <pc:sldMkLst>
          <pc:docMk/>
          <pc:sldMk cId="2673562960" sldId="281"/>
        </pc:sldMkLst>
        <pc:spChg chg="mod ord">
          <ac:chgData name="Hanin Afzal" userId="S::hanin.afzal@mail.utoronto.ca::d90f38a6-8c9a-4a87-bdf0-350a56d2ea09" providerId="AD" clId="Web-{83D6BD7C-FD68-4343-8DC9-DA6E846FD7D9}" dt="2023-04-02T21:57:25.615" v="707" actId="1076"/>
          <ac:spMkLst>
            <pc:docMk/>
            <pc:sldMk cId="2673562960" sldId="281"/>
            <ac:spMk id="2" creationId="{0E3EE653-D5DD-2148-BDE6-335776AF489F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0:53:42.074" v="205"/>
          <ac:spMkLst>
            <pc:docMk/>
            <pc:sldMk cId="2673562960" sldId="281"/>
            <ac:spMk id="6" creationId="{DD3DC7D5-0145-D342-93B7-D37C7165A229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55:08.232" v="214" actId="1076"/>
          <ac:spMkLst>
            <pc:docMk/>
            <pc:sldMk cId="2673562960" sldId="281"/>
            <ac:spMk id="7" creationId="{2CB6779D-C145-BAA4-D760-DA45C0825449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0:53:37.121" v="202"/>
          <ac:spMkLst>
            <pc:docMk/>
            <pc:sldMk cId="2673562960" sldId="281"/>
            <ac:spMk id="10" creationId="{71FC6831-F4E8-DD03-6997-DAAE71E0DB00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0:55:26.576" v="219" actId="1076"/>
          <ac:spMkLst>
            <pc:docMk/>
            <pc:sldMk cId="2673562960" sldId="281"/>
            <ac:spMk id="16" creationId="{0424C597-08E8-5FC1-99A1-3383CB693F54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57:21.489" v="706" actId="1076"/>
          <ac:spMkLst>
            <pc:docMk/>
            <pc:sldMk cId="2673562960" sldId="281"/>
            <ac:spMk id="17" creationId="{A3A5009D-8445-C048-80A8-EC8F4CAACFB5}"/>
          </ac:spMkLst>
        </pc:spChg>
        <pc:picChg chg="add mod">
          <ac:chgData name="Hanin Afzal" userId="S::hanin.afzal@mail.utoronto.ca::d90f38a6-8c9a-4a87-bdf0-350a56d2ea09" providerId="AD" clId="Web-{83D6BD7C-FD68-4343-8DC9-DA6E846FD7D9}" dt="2023-04-02T20:53:59.965" v="211" actId="1076"/>
          <ac:picMkLst>
            <pc:docMk/>
            <pc:sldMk cId="2673562960" sldId="281"/>
            <ac:picMk id="3" creationId="{37D13C36-2FA1-C642-BD02-B4B4419DEF7C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0:52:28.151" v="192"/>
          <ac:picMkLst>
            <pc:docMk/>
            <pc:sldMk cId="2673562960" sldId="281"/>
            <ac:picMk id="4" creationId="{0F22176B-18ED-7212-D098-56CA5E06A89A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0:53:47.184" v="207"/>
          <ac:picMkLst>
            <pc:docMk/>
            <pc:sldMk cId="2673562960" sldId="281"/>
            <ac:picMk id="11" creationId="{27903588-303F-4AFF-743A-112B39DFE344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0:53:48.449" v="208"/>
          <ac:picMkLst>
            <pc:docMk/>
            <pc:sldMk cId="2673562960" sldId="281"/>
            <ac:picMk id="12" creationId="{6B735039-2DE3-663E-7B65-21B099ADE72E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7:29.521" v="708" actId="14100"/>
          <ac:picMkLst>
            <pc:docMk/>
            <pc:sldMk cId="2673562960" sldId="281"/>
            <ac:picMk id="19" creationId="{C229288E-E212-4BB9-6118-D2A974FF2D98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8:00.396" v="714" actId="1076"/>
          <ac:picMkLst>
            <pc:docMk/>
            <pc:sldMk cId="2673562960" sldId="281"/>
            <ac:picMk id="20" creationId="{7CE0EF15-E8A6-742A-390F-6DA4A39B0472}"/>
          </ac:picMkLst>
        </pc:picChg>
        <pc:cxnChg chg="add mod">
          <ac:chgData name="Hanin Afzal" userId="S::hanin.afzal@mail.utoronto.ca::d90f38a6-8c9a-4a87-bdf0-350a56d2ea09" providerId="AD" clId="Web-{83D6BD7C-FD68-4343-8DC9-DA6E846FD7D9}" dt="2023-04-02T21:57:37.646" v="710" actId="14100"/>
          <ac:cxnSpMkLst>
            <pc:docMk/>
            <pc:sldMk cId="2673562960" sldId="281"/>
            <ac:cxnSpMk id="9" creationId="{804C4EE8-93F7-5849-8422-7317F8ABCCCF}"/>
          </ac:cxnSpMkLst>
        </pc:cxnChg>
        <pc:cxnChg chg="del">
          <ac:chgData name="Hanin Afzal" userId="S::hanin.afzal@mail.utoronto.ca::d90f38a6-8c9a-4a87-bdf0-350a56d2ea09" providerId="AD" clId="Web-{83D6BD7C-FD68-4343-8DC9-DA6E846FD7D9}" dt="2023-04-02T20:53:38.762" v="203"/>
          <ac:cxnSpMkLst>
            <pc:docMk/>
            <pc:sldMk cId="2673562960" sldId="281"/>
            <ac:cxnSpMk id="13" creationId="{B45B2C34-A9C6-6E5E-57BA-DD9BB332FD41}"/>
          </ac:cxnSpMkLst>
        </pc:cxnChg>
        <pc:cxnChg chg="del">
          <ac:chgData name="Hanin Afzal" userId="S::hanin.afzal@mail.utoronto.ca::d90f38a6-8c9a-4a87-bdf0-350a56d2ea09" providerId="AD" clId="Web-{83D6BD7C-FD68-4343-8DC9-DA6E846FD7D9}" dt="2023-04-02T20:53:32.449" v="200"/>
          <ac:cxnSpMkLst>
            <pc:docMk/>
            <pc:sldMk cId="2673562960" sldId="281"/>
            <ac:cxnSpMk id="14" creationId="{07C70603-6E58-91B8-8A6E-553F0F5E894B}"/>
          </ac:cxnSpMkLst>
        </pc:cxnChg>
        <pc:cxnChg chg="add mod">
          <ac:chgData name="Hanin Afzal" userId="S::hanin.afzal@mail.utoronto.ca::d90f38a6-8c9a-4a87-bdf0-350a56d2ea09" providerId="AD" clId="Web-{83D6BD7C-FD68-4343-8DC9-DA6E846FD7D9}" dt="2023-04-02T21:58:09.037" v="715" actId="14100"/>
          <ac:cxnSpMkLst>
            <pc:docMk/>
            <pc:sldMk cId="2673562960" sldId="281"/>
            <ac:cxnSpMk id="18" creationId="{A5DA8C6C-0246-2155-06EC-83D02520B7F7}"/>
          </ac:cxnSpMkLst>
        </pc:cxnChg>
      </pc:sldChg>
      <pc:sldChg chg="add del replId">
        <pc:chgData name="Hanin Afzal" userId="S::hanin.afzal@mail.utoronto.ca::d90f38a6-8c9a-4a87-bdf0-350a56d2ea09" providerId="AD" clId="Web-{83D6BD7C-FD68-4343-8DC9-DA6E846FD7D9}" dt="2023-04-02T21:23:54.961" v="346"/>
        <pc:sldMkLst>
          <pc:docMk/>
          <pc:sldMk cId="234369051" sldId="282"/>
        </pc:sldMkLst>
      </pc:sldChg>
      <pc:sldChg chg="addSp delSp modSp add mod replId modClrScheme chgLayout">
        <pc:chgData name="Hanin Afzal" userId="S::hanin.afzal@mail.utoronto.ca::d90f38a6-8c9a-4a87-bdf0-350a56d2ea09" providerId="AD" clId="Web-{83D6BD7C-FD68-4343-8DC9-DA6E846FD7D9}" dt="2023-04-02T22:00:52.352" v="746" actId="1076"/>
        <pc:sldMkLst>
          <pc:docMk/>
          <pc:sldMk cId="1019337511" sldId="283"/>
        </pc:sldMkLst>
        <pc:spChg chg="mod ord">
          <ac:chgData name="Hanin Afzal" userId="S::hanin.afzal@mail.utoronto.ca::d90f38a6-8c9a-4a87-bdf0-350a56d2ea09" providerId="AD" clId="Web-{83D6BD7C-FD68-4343-8DC9-DA6E846FD7D9}" dt="2023-04-02T21:59:50.320" v="733" actId="1076"/>
          <ac:spMkLst>
            <pc:docMk/>
            <pc:sldMk cId="1019337511" sldId="283"/>
            <ac:spMk id="2" creationId="{0E3EE653-D5DD-2148-BDE6-335776AF489F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1:11:13.870" v="261"/>
          <ac:spMkLst>
            <pc:docMk/>
            <pc:sldMk cId="1019337511" sldId="283"/>
            <ac:spMk id="6" creationId="{DD3DC7D5-0145-D342-93B7-D37C7165A229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1:10:47.354" v="244"/>
          <ac:spMkLst>
            <pc:docMk/>
            <pc:sldMk cId="1019337511" sldId="283"/>
            <ac:spMk id="10" creationId="{71FC6831-F4E8-DD03-6997-DAAE71E0DB00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1:59:41.116" v="732" actId="1076"/>
          <ac:spMkLst>
            <pc:docMk/>
            <pc:sldMk cId="1019337511" sldId="283"/>
            <ac:spMk id="17" creationId="{6B09D719-8503-BF4A-973C-8F28D2510F36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00:52.352" v="746" actId="1076"/>
          <ac:spMkLst>
            <pc:docMk/>
            <pc:sldMk cId="1019337511" sldId="283"/>
            <ac:spMk id="18" creationId="{5F8F916E-FAF0-FEF5-F707-179CBBCBEDE4}"/>
          </ac:spMkLst>
        </pc:spChg>
        <pc:picChg chg="add del mod">
          <ac:chgData name="Hanin Afzal" userId="S::hanin.afzal@mail.utoronto.ca::d90f38a6-8c9a-4a87-bdf0-350a56d2ea09" providerId="AD" clId="Web-{83D6BD7C-FD68-4343-8DC9-DA6E846FD7D9}" dt="2023-04-02T21:11:45.386" v="274"/>
          <ac:picMkLst>
            <pc:docMk/>
            <pc:sldMk cId="1019337511" sldId="283"/>
            <ac:picMk id="3" creationId="{54D2D6CC-F5E2-D766-A10F-81A12AA9F059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11:12.011" v="260"/>
          <ac:picMkLst>
            <pc:docMk/>
            <pc:sldMk cId="1019337511" sldId="283"/>
            <ac:picMk id="4" creationId="{0F22176B-18ED-7212-D098-56CA5E06A89A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59:55.054" v="734" actId="1076"/>
          <ac:picMkLst>
            <pc:docMk/>
            <pc:sldMk cId="1019337511" sldId="283"/>
            <ac:picMk id="5" creationId="{CEB0B6F5-02F2-3F96-4965-6FD8B9BED657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2:00:08.664" v="737" actId="1076"/>
          <ac:picMkLst>
            <pc:docMk/>
            <pc:sldMk cId="1019337511" sldId="283"/>
            <ac:picMk id="7" creationId="{4FD19CC7-47A5-CEC9-82EE-5B3E39CD453E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2:00:00.070" v="735" actId="1076"/>
          <ac:picMkLst>
            <pc:docMk/>
            <pc:sldMk cId="1019337511" sldId="283"/>
            <ac:picMk id="8" creationId="{BD843932-50AD-D913-EE86-D3B145C634A3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10:42.932" v="241"/>
          <ac:picMkLst>
            <pc:docMk/>
            <pc:sldMk cId="1019337511" sldId="283"/>
            <ac:picMk id="11" creationId="{27903588-303F-4AFF-743A-112B39DFE344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10:44.073" v="242"/>
          <ac:picMkLst>
            <pc:docMk/>
            <pc:sldMk cId="1019337511" sldId="283"/>
            <ac:picMk id="12" creationId="{6B735039-2DE3-663E-7B65-21B099ADE72E}"/>
          </ac:picMkLst>
        </pc:picChg>
        <pc:cxnChg chg="del">
          <ac:chgData name="Hanin Afzal" userId="S::hanin.afzal@mail.utoronto.ca::d90f38a6-8c9a-4a87-bdf0-350a56d2ea09" providerId="AD" clId="Web-{83D6BD7C-FD68-4343-8DC9-DA6E846FD7D9}" dt="2023-04-02T21:10:49.401" v="245"/>
          <ac:cxnSpMkLst>
            <pc:docMk/>
            <pc:sldMk cId="1019337511" sldId="283"/>
            <ac:cxnSpMk id="13" creationId="{B45B2C34-A9C6-6E5E-57BA-DD9BB332FD41}"/>
          </ac:cxnSpMkLst>
        </pc:cxnChg>
        <pc:cxnChg chg="del">
          <ac:chgData name="Hanin Afzal" userId="S::hanin.afzal@mail.utoronto.ca::d90f38a6-8c9a-4a87-bdf0-350a56d2ea09" providerId="AD" clId="Web-{83D6BD7C-FD68-4343-8DC9-DA6E846FD7D9}" dt="2023-04-02T21:10:45.589" v="243"/>
          <ac:cxnSpMkLst>
            <pc:docMk/>
            <pc:sldMk cId="1019337511" sldId="283"/>
            <ac:cxnSpMk id="14" creationId="{07C70603-6E58-91B8-8A6E-553F0F5E894B}"/>
          </ac:cxnSpMkLst>
        </pc:cxnChg>
        <pc:cxnChg chg="add mod">
          <ac:chgData name="Hanin Afzal" userId="S::hanin.afzal@mail.utoronto.ca::d90f38a6-8c9a-4a87-bdf0-350a56d2ea09" providerId="AD" clId="Web-{83D6BD7C-FD68-4343-8DC9-DA6E846FD7D9}" dt="2023-04-02T22:00:33.023" v="743" actId="14100"/>
          <ac:cxnSpMkLst>
            <pc:docMk/>
            <pc:sldMk cId="1019337511" sldId="283"/>
            <ac:cxnSpMk id="15" creationId="{9C6999C3-470B-F361-76F2-C3A56B1AEFE6}"/>
          </ac:cxnSpMkLst>
        </pc:cxnChg>
        <pc:cxnChg chg="add mod">
          <ac:chgData name="Hanin Afzal" userId="S::hanin.afzal@mail.utoronto.ca::d90f38a6-8c9a-4a87-bdf0-350a56d2ea09" providerId="AD" clId="Web-{83D6BD7C-FD68-4343-8DC9-DA6E846FD7D9}" dt="2023-04-02T22:00:36.492" v="744" actId="14100"/>
          <ac:cxnSpMkLst>
            <pc:docMk/>
            <pc:sldMk cId="1019337511" sldId="283"/>
            <ac:cxnSpMk id="16" creationId="{0C86E69F-54AA-BE4C-3B7D-47CC0BB4531D}"/>
          </ac:cxnSpMkLst>
        </pc:cxnChg>
      </pc:sldChg>
      <pc:sldChg chg="addSp delSp modSp add mod replId modClrScheme chgLayout">
        <pc:chgData name="Hanin Afzal" userId="S::hanin.afzal@mail.utoronto.ca::d90f38a6-8c9a-4a87-bdf0-350a56d2ea09" providerId="AD" clId="Web-{83D6BD7C-FD68-4343-8DC9-DA6E846FD7D9}" dt="2023-04-02T22:02:35.369" v="764" actId="1076"/>
        <pc:sldMkLst>
          <pc:docMk/>
          <pc:sldMk cId="3126457317" sldId="284"/>
        </pc:sldMkLst>
        <pc:spChg chg="mod ord">
          <ac:chgData name="Hanin Afzal" userId="S::hanin.afzal@mail.utoronto.ca::d90f38a6-8c9a-4a87-bdf0-350a56d2ea09" providerId="AD" clId="Web-{83D6BD7C-FD68-4343-8DC9-DA6E846FD7D9}" dt="2023-04-02T22:01:32.243" v="753" actId="1076"/>
          <ac:spMkLst>
            <pc:docMk/>
            <pc:sldMk cId="3126457317" sldId="284"/>
            <ac:spMk id="2" creationId="{0E3EE653-D5DD-2148-BDE6-335776AF489F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2:02:35.369" v="764" actId="1076"/>
          <ac:spMkLst>
            <pc:docMk/>
            <pc:sldMk cId="3126457317" sldId="284"/>
            <ac:spMk id="7" creationId="{CDE94E18-DA9F-D94C-B2D1-642588ABDE07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02:29.963" v="763" actId="14100"/>
          <ac:spMkLst>
            <pc:docMk/>
            <pc:sldMk cId="3126457317" sldId="284"/>
            <ac:spMk id="9" creationId="{963B2F80-36F4-8F7A-6694-497CCA5989E0}"/>
          </ac:spMkLst>
        </pc:spChg>
        <pc:spChg chg="del mod">
          <ac:chgData name="Hanin Afzal" userId="S::hanin.afzal@mail.utoronto.ca::d90f38a6-8c9a-4a87-bdf0-350a56d2ea09" providerId="AD" clId="Web-{83D6BD7C-FD68-4343-8DC9-DA6E846FD7D9}" dt="2023-04-02T21:21:51.036" v="327"/>
          <ac:spMkLst>
            <pc:docMk/>
            <pc:sldMk cId="3126457317" sldId="284"/>
            <ac:spMk id="18" creationId="{5F8F916E-FAF0-FEF5-F707-179CBBCBEDE4}"/>
          </ac:spMkLst>
        </pc:spChg>
        <pc:picChg chg="add mod">
          <ac:chgData name="Hanin Afzal" userId="S::hanin.afzal@mail.utoronto.ca::d90f38a6-8c9a-4a87-bdf0-350a56d2ea09" providerId="AD" clId="Web-{83D6BD7C-FD68-4343-8DC9-DA6E846FD7D9}" dt="2023-04-02T22:01:38.181" v="755" actId="14100"/>
          <ac:picMkLst>
            <pc:docMk/>
            <pc:sldMk cId="3126457317" sldId="284"/>
            <ac:picMk id="3" creationId="{B7B786DC-BFDF-CA6B-92C1-C0AB48BA9414}"/>
          </ac:picMkLst>
        </pc:picChg>
        <pc:picChg chg="add del mod">
          <ac:chgData name="Hanin Afzal" userId="S::hanin.afzal@mail.utoronto.ca::d90f38a6-8c9a-4a87-bdf0-350a56d2ea09" providerId="AD" clId="Web-{83D6BD7C-FD68-4343-8DC9-DA6E846FD7D9}" dt="2023-04-02T21:21:55.723" v="331"/>
          <ac:picMkLst>
            <pc:docMk/>
            <pc:sldMk cId="3126457317" sldId="284"/>
            <ac:picMk id="4" creationId="{5B109276-8C06-9E91-0712-BB4412695741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21:14.191" v="314"/>
          <ac:picMkLst>
            <pc:docMk/>
            <pc:sldMk cId="3126457317" sldId="284"/>
            <ac:picMk id="5" creationId="{CEB0B6F5-02F2-3F96-4965-6FD8B9BED657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21:13.004" v="313"/>
          <ac:picMkLst>
            <pc:docMk/>
            <pc:sldMk cId="3126457317" sldId="284"/>
            <ac:picMk id="7" creationId="{4FD19CC7-47A5-CEC9-82EE-5B3E39CD453E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21:11.582" v="312"/>
          <ac:picMkLst>
            <pc:docMk/>
            <pc:sldMk cId="3126457317" sldId="284"/>
            <ac:picMk id="8" creationId="{BD843932-50AD-D913-EE86-D3B145C634A3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2:01:40.540" v="756" actId="1076"/>
          <ac:picMkLst>
            <pc:docMk/>
            <pc:sldMk cId="3126457317" sldId="284"/>
            <ac:picMk id="12" creationId="{994CC201-F983-2395-EE45-8789B1B31287}"/>
          </ac:picMkLst>
        </pc:picChg>
        <pc:cxnChg chg="add mod">
          <ac:chgData name="Hanin Afzal" userId="S::hanin.afzal@mail.utoronto.ca::d90f38a6-8c9a-4a87-bdf0-350a56d2ea09" providerId="AD" clId="Web-{83D6BD7C-FD68-4343-8DC9-DA6E846FD7D9}" dt="2023-04-02T22:02:10.244" v="760"/>
          <ac:cxnSpMkLst>
            <pc:docMk/>
            <pc:sldMk cId="3126457317" sldId="284"/>
            <ac:cxnSpMk id="11" creationId="{F06B75AE-0A27-5E82-3104-D0EB7D459216}"/>
          </ac:cxnSpMkLst>
        </pc:cxnChg>
        <pc:cxnChg chg="del mod">
          <ac:chgData name="Hanin Afzal" userId="S::hanin.afzal@mail.utoronto.ca::d90f38a6-8c9a-4a87-bdf0-350a56d2ea09" providerId="AD" clId="Web-{83D6BD7C-FD68-4343-8DC9-DA6E846FD7D9}" dt="2023-04-02T21:21:51.036" v="329"/>
          <ac:cxnSpMkLst>
            <pc:docMk/>
            <pc:sldMk cId="3126457317" sldId="284"/>
            <ac:cxnSpMk id="15" creationId="{9C6999C3-470B-F361-76F2-C3A56B1AEFE6}"/>
          </ac:cxnSpMkLst>
        </pc:cxnChg>
        <pc:cxnChg chg="del mod">
          <ac:chgData name="Hanin Afzal" userId="S::hanin.afzal@mail.utoronto.ca::d90f38a6-8c9a-4a87-bdf0-350a56d2ea09" providerId="AD" clId="Web-{83D6BD7C-FD68-4343-8DC9-DA6E846FD7D9}" dt="2023-04-02T21:21:51.036" v="328"/>
          <ac:cxnSpMkLst>
            <pc:docMk/>
            <pc:sldMk cId="3126457317" sldId="284"/>
            <ac:cxnSpMk id="16" creationId="{0C86E69F-54AA-BE4C-3B7D-47CC0BB4531D}"/>
          </ac:cxnSpMkLst>
        </pc:cxnChg>
      </pc:sldChg>
      <pc:sldChg chg="addSp delSp modSp add mod replId modClrScheme chgLayout">
        <pc:chgData name="Hanin Afzal" userId="S::hanin.afzal@mail.utoronto.ca::d90f38a6-8c9a-4a87-bdf0-350a56d2ea09" providerId="AD" clId="Web-{83D6BD7C-FD68-4343-8DC9-DA6E846FD7D9}" dt="2023-04-02T22:05:15.277" v="820" actId="1076"/>
        <pc:sldMkLst>
          <pc:docMk/>
          <pc:sldMk cId="3683741136" sldId="285"/>
        </pc:sldMkLst>
        <pc:spChg chg="mod ord">
          <ac:chgData name="Hanin Afzal" userId="S::hanin.afzal@mail.utoronto.ca::d90f38a6-8c9a-4a87-bdf0-350a56d2ea09" providerId="AD" clId="Web-{83D6BD7C-FD68-4343-8DC9-DA6E846FD7D9}" dt="2023-04-02T22:05:15.277" v="820" actId="1076"/>
          <ac:spMkLst>
            <pc:docMk/>
            <pc:sldMk cId="3683741136" sldId="285"/>
            <ac:spMk id="2" creationId="{0E3EE653-D5DD-2148-BDE6-335776AF489F}"/>
          </ac:spMkLst>
        </pc:spChg>
        <pc:spChg chg="del">
          <ac:chgData name="Hanin Afzal" userId="S::hanin.afzal@mail.utoronto.ca::d90f38a6-8c9a-4a87-bdf0-350a56d2ea09" providerId="AD" clId="Web-{83D6BD7C-FD68-4343-8DC9-DA6E846FD7D9}" dt="2023-04-02T21:24:24.086" v="365"/>
          <ac:spMkLst>
            <pc:docMk/>
            <pc:sldMk cId="3683741136" sldId="285"/>
            <ac:spMk id="9" creationId="{963B2F80-36F4-8F7A-6694-497CCA5989E0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1:32:14.140" v="426" actId="1076"/>
          <ac:spMkLst>
            <pc:docMk/>
            <pc:sldMk cId="3683741136" sldId="285"/>
            <ac:spMk id="10" creationId="{FFBE92D1-8DD5-C1EE-FE97-D5DF57D8DCF6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1:32:18.453" v="427" actId="1076"/>
          <ac:spMkLst>
            <pc:docMk/>
            <pc:sldMk cId="3683741136" sldId="285"/>
            <ac:spMk id="14" creationId="{6A793F35-4ED2-2431-5B48-B52AA136B385}"/>
          </ac:spMkLst>
        </pc:spChg>
        <pc:spChg chg="mod">
          <ac:chgData name="Hanin Afzal" userId="S::hanin.afzal@mail.utoronto.ca::d90f38a6-8c9a-4a87-bdf0-350a56d2ea09" providerId="AD" clId="Web-{83D6BD7C-FD68-4343-8DC9-DA6E846FD7D9}" dt="2023-04-02T22:03:42.370" v="796"/>
          <ac:spMkLst>
            <pc:docMk/>
            <pc:sldMk cId="3683741136" sldId="285"/>
            <ac:spMk id="20" creationId="{FFEF89B4-123A-AE43-8511-3B043BD9A8C4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03:49.979" v="801"/>
          <ac:spMkLst>
            <pc:docMk/>
            <pc:sldMk cId="3683741136" sldId="285"/>
            <ac:spMk id="21" creationId="{1DD800EB-4585-1941-0B7B-A43105744A08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03:45.151" v="798"/>
          <ac:spMkLst>
            <pc:docMk/>
            <pc:sldMk cId="3683741136" sldId="285"/>
            <ac:spMk id="22" creationId="{E838B159-666E-BCF6-817B-E572A5C2B2F6}"/>
          </ac:spMkLst>
        </pc:spChg>
        <pc:spChg chg="add mod">
          <ac:chgData name="Hanin Afzal" userId="S::hanin.afzal@mail.utoronto.ca::d90f38a6-8c9a-4a87-bdf0-350a56d2ea09" providerId="AD" clId="Web-{83D6BD7C-FD68-4343-8DC9-DA6E846FD7D9}" dt="2023-04-02T22:03:43.932" v="797"/>
          <ac:spMkLst>
            <pc:docMk/>
            <pc:sldMk cId="3683741136" sldId="285"/>
            <ac:spMk id="23" creationId="{8AF39215-D051-F52D-6A90-B04C1C6250E9}"/>
          </ac:spMkLst>
        </pc:spChg>
        <pc:picChg chg="del">
          <ac:chgData name="Hanin Afzal" userId="S::hanin.afzal@mail.utoronto.ca::d90f38a6-8c9a-4a87-bdf0-350a56d2ea09" providerId="AD" clId="Web-{83D6BD7C-FD68-4343-8DC9-DA6E846FD7D9}" dt="2023-04-02T21:24:20.258" v="362"/>
          <ac:picMkLst>
            <pc:docMk/>
            <pc:sldMk cId="3683741136" sldId="285"/>
            <ac:picMk id="3" creationId="{B7B786DC-BFDF-CA6B-92C1-C0AB48BA9414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3:08.735" v="438" actId="1076"/>
          <ac:picMkLst>
            <pc:docMk/>
            <pc:sldMk cId="3683741136" sldId="285"/>
            <ac:picMk id="4" creationId="{4298415A-DB5C-B4B0-0E9F-A6A4B45C6FA2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3:16.172" v="440" actId="1076"/>
          <ac:picMkLst>
            <pc:docMk/>
            <pc:sldMk cId="3683741136" sldId="285"/>
            <ac:picMk id="6" creationId="{4FA093FE-AF64-4797-439F-842645383FA1}"/>
          </ac:picMkLst>
        </pc:picChg>
        <pc:picChg chg="mod">
          <ac:chgData name="Hanin Afzal" userId="S::hanin.afzal@mail.utoronto.ca::d90f38a6-8c9a-4a87-bdf0-350a56d2ea09" providerId="AD" clId="Web-{83D6BD7C-FD68-4343-8DC9-DA6E846FD7D9}" dt="2023-04-02T21:33:12.391" v="439" actId="1076"/>
          <ac:picMkLst>
            <pc:docMk/>
            <pc:sldMk cId="3683741136" sldId="285"/>
            <ac:picMk id="7" creationId="{068EB354-F7EB-F05D-009B-ACB3EC7FB402}"/>
          </ac:picMkLst>
        </pc:picChg>
        <pc:picChg chg="del">
          <ac:chgData name="Hanin Afzal" userId="S::hanin.afzal@mail.utoronto.ca::d90f38a6-8c9a-4a87-bdf0-350a56d2ea09" providerId="AD" clId="Web-{83D6BD7C-FD68-4343-8DC9-DA6E846FD7D9}" dt="2023-04-02T21:24:21.836" v="363"/>
          <ac:picMkLst>
            <pc:docMk/>
            <pc:sldMk cId="3683741136" sldId="285"/>
            <ac:picMk id="12" creationId="{994CC201-F983-2395-EE45-8789B1B31287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2:05.359" v="424" actId="1076"/>
          <ac:picMkLst>
            <pc:docMk/>
            <pc:sldMk cId="3683741136" sldId="285"/>
            <ac:picMk id="15" creationId="{608F9787-2194-22B9-A9F2-A1A07ED854C8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1:25.702" v="415" actId="1076"/>
          <ac:picMkLst>
            <pc:docMk/>
            <pc:sldMk cId="3683741136" sldId="285"/>
            <ac:picMk id="16" creationId="{B6EDFC54-70ED-3583-621C-49C3A7F1C5E5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2:08.640" v="425" actId="1076"/>
          <ac:picMkLst>
            <pc:docMk/>
            <pc:sldMk cId="3683741136" sldId="285"/>
            <ac:picMk id="17" creationId="{D6425165-13AF-42DB-8674-E435AD08E257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4:49.861" v="494" actId="14100"/>
          <ac:picMkLst>
            <pc:docMk/>
            <pc:sldMk cId="3683741136" sldId="285"/>
            <ac:picMk id="18" creationId="{2E0E4CAC-2FF6-3526-0681-522B5D16C3F5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4:58.408" v="497" actId="1076"/>
          <ac:picMkLst>
            <pc:docMk/>
            <pc:sldMk cId="3683741136" sldId="285"/>
            <ac:picMk id="19" creationId="{D38B712E-63FF-F001-B72E-13C6A4929FC4}"/>
          </ac:picMkLst>
        </pc:picChg>
        <pc:picChg chg="add mod">
          <ac:chgData name="Hanin Afzal" userId="S::hanin.afzal@mail.utoronto.ca::d90f38a6-8c9a-4a87-bdf0-350a56d2ea09" providerId="AD" clId="Web-{83D6BD7C-FD68-4343-8DC9-DA6E846FD7D9}" dt="2023-04-02T21:35:23.861" v="503" actId="1076"/>
          <ac:picMkLst>
            <pc:docMk/>
            <pc:sldMk cId="3683741136" sldId="285"/>
            <ac:picMk id="24" creationId="{507A9DA1-754C-0CCA-F7B3-8CBE42106F9B}"/>
          </ac:picMkLst>
        </pc:picChg>
        <pc:cxnChg chg="del">
          <ac:chgData name="Hanin Afzal" userId="S::hanin.afzal@mail.utoronto.ca::d90f38a6-8c9a-4a87-bdf0-350a56d2ea09" providerId="AD" clId="Web-{83D6BD7C-FD68-4343-8DC9-DA6E846FD7D9}" dt="2023-04-02T21:24:23.227" v="364"/>
          <ac:cxnSpMkLst>
            <pc:docMk/>
            <pc:sldMk cId="3683741136" sldId="285"/>
            <ac:cxnSpMk id="11" creationId="{F06B75AE-0A27-5E82-3104-D0EB7D459216}"/>
          </ac:cxnSpMkLst>
        </pc:cxnChg>
      </pc:sldChg>
      <pc:sldChg chg="mod modClrScheme chgLayout">
        <pc:chgData name="Hanin Afzal" userId="S::hanin.afzal@mail.utoronto.ca::d90f38a6-8c9a-4a87-bdf0-350a56d2ea09" providerId="AD" clId="Web-{83D6BD7C-FD68-4343-8DC9-DA6E846FD7D9}" dt="2023-04-02T21:36:57.285" v="505"/>
        <pc:sldMkLst>
          <pc:docMk/>
          <pc:sldMk cId="480111228" sldId="286"/>
        </pc:sldMkLst>
      </pc:sldChg>
      <pc:sldMasterChg chg="add del addSldLayout delSldLayout">
        <pc:chgData name="Hanin Afzal" userId="S::hanin.afzal@mail.utoronto.ca::d90f38a6-8c9a-4a87-bdf0-350a56d2ea09" providerId="AD" clId="Web-{83D6BD7C-FD68-4343-8DC9-DA6E846FD7D9}" dt="2023-04-02T21:36:57.285" v="505"/>
        <pc:sldMasterMkLst>
          <pc:docMk/>
          <pc:sldMasterMk cId="1687914374" sldId="2147483768"/>
        </pc:sldMasterMkLst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1171860535" sldId="2147483769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3429943949" sldId="2147483770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2301648756" sldId="2147483771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2016826108" sldId="2147483772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2704466454" sldId="2147483773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1704996434" sldId="2147483774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852528901" sldId="2147483775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896108066" sldId="2147483776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1316096195" sldId="2147483777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3879746972" sldId="2147483778"/>
          </pc:sldLayoutMkLst>
        </pc:sldLayoutChg>
        <pc:sldLayoutChg chg="add del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1687914374" sldId="2147483768"/>
            <pc:sldLayoutMk cId="2521878938" sldId="2147483779"/>
          </pc:sldLayoutMkLst>
        </pc:sldLayoutChg>
      </pc:sldMasterChg>
      <pc:sldMasterChg chg="add del addSldLayout delSldLayout modSldLayout">
        <pc:chgData name="Hanin Afzal" userId="S::hanin.afzal@mail.utoronto.ca::d90f38a6-8c9a-4a87-bdf0-350a56d2ea09" providerId="AD" clId="Web-{83D6BD7C-FD68-4343-8DC9-DA6E846FD7D9}" dt="2023-04-02T21:36:57.285" v="505"/>
        <pc:sldMasterMkLst>
          <pc:docMk/>
          <pc:sldMasterMk cId="2254615841" sldId="2147483780"/>
        </pc:sldMasterMkLst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630163622" sldId="2147483781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1023728752" sldId="2147483782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1711806323" sldId="2147483783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1580507666" sldId="2147483784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2416935002" sldId="2147483785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3417660747" sldId="2147483786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3706343089" sldId="2147483787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2612885736" sldId="2147483788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4061007076" sldId="2147483789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2752084488" sldId="2147483790"/>
          </pc:sldLayoutMkLst>
        </pc:sldLayoutChg>
        <pc:sldLayoutChg chg="add del mod replId">
          <pc:chgData name="Hanin Afzal" userId="S::hanin.afzal@mail.utoronto.ca::d90f38a6-8c9a-4a87-bdf0-350a56d2ea09" providerId="AD" clId="Web-{83D6BD7C-FD68-4343-8DC9-DA6E846FD7D9}" dt="2023-04-02T21:36:57.285" v="505"/>
          <pc:sldLayoutMkLst>
            <pc:docMk/>
            <pc:sldMasterMk cId="2254615841" sldId="2147483780"/>
            <pc:sldLayoutMk cId="2408332875" sldId="2147483791"/>
          </pc:sldLayoutMkLst>
        </pc:sldLayoutChg>
      </pc:sldMasterChg>
    </pc:docChg>
  </pc:docChgLst>
  <pc:docChgLst>
    <pc:chgData name="Srikanth Ranganathan" userId="S::srikanth.ranganathan@mail.utoronto.ca::bdf535ff-0f1a-4ec6-9bf7-c6b260dd0d74" providerId="AD" clId="Web-{D3EC5CDE-858A-4FC3-9F79-66113FAF303D}"/>
    <pc:docChg chg="addSld delSld sldOrd addMainMaster">
      <pc:chgData name="Srikanth Ranganathan" userId="S::srikanth.ranganathan@mail.utoronto.ca::bdf535ff-0f1a-4ec6-9bf7-c6b260dd0d74" providerId="AD" clId="Web-{D3EC5CDE-858A-4FC3-9F79-66113FAF303D}" dt="2023-04-02T17:27:53.657" v="5"/>
      <pc:docMkLst>
        <pc:docMk/>
      </pc:docMkLst>
      <pc:sldChg chg="del">
        <pc:chgData name="Srikanth Ranganathan" userId="S::srikanth.ranganathan@mail.utoronto.ca::bdf535ff-0f1a-4ec6-9bf7-c6b260dd0d74" providerId="AD" clId="Web-{D3EC5CDE-858A-4FC3-9F79-66113FAF303D}" dt="2023-04-02T17:27:41.142" v="3"/>
        <pc:sldMkLst>
          <pc:docMk/>
          <pc:sldMk cId="1184059374" sldId="270"/>
        </pc:sldMkLst>
      </pc:sldChg>
      <pc:sldChg chg="del">
        <pc:chgData name="Srikanth Ranganathan" userId="S::srikanth.ranganathan@mail.utoronto.ca::bdf535ff-0f1a-4ec6-9bf7-c6b260dd0d74" providerId="AD" clId="Web-{D3EC5CDE-858A-4FC3-9F79-66113FAF303D}" dt="2023-04-02T17:27:39.204" v="2"/>
        <pc:sldMkLst>
          <pc:docMk/>
          <pc:sldMk cId="1582626111" sldId="272"/>
        </pc:sldMkLst>
      </pc:sldChg>
      <pc:sldChg chg="add ord">
        <pc:chgData name="Srikanth Ranganathan" userId="S::srikanth.ranganathan@mail.utoronto.ca::bdf535ff-0f1a-4ec6-9bf7-c6b260dd0d74" providerId="AD" clId="Web-{D3EC5CDE-858A-4FC3-9F79-66113FAF303D}" dt="2023-04-02T17:27:53.657" v="5"/>
        <pc:sldMkLst>
          <pc:docMk/>
          <pc:sldMk cId="2749487653" sldId="272"/>
        </pc:sldMkLst>
      </pc:sldChg>
      <pc:sldChg chg="add del replId">
        <pc:chgData name="Srikanth Ranganathan" userId="S::srikanth.ranganathan@mail.utoronto.ca::bdf535ff-0f1a-4ec6-9bf7-c6b260dd0d74" providerId="AD" clId="Web-{D3EC5CDE-858A-4FC3-9F79-66113FAF303D}" dt="2023-04-02T17:27:35.345" v="1"/>
        <pc:sldMkLst>
          <pc:docMk/>
          <pc:sldMk cId="1009327374" sldId="273"/>
        </pc:sldMkLst>
      </pc:sldChg>
      <pc:sldMasterChg chg="add addSldLayout">
        <pc:chgData name="Srikanth Ranganathan" userId="S::srikanth.ranganathan@mail.utoronto.ca::bdf535ff-0f1a-4ec6-9bf7-c6b260dd0d74" providerId="AD" clId="Web-{D3EC5CDE-858A-4FC3-9F79-66113FAF303D}" dt="2023-04-02T17:27:51.376" v="4"/>
        <pc:sldMasterMkLst>
          <pc:docMk/>
          <pc:sldMasterMk cId="2082894297" sldId="2147483696"/>
        </pc:sldMasterMkLst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1362521678" sldId="2147483697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294046193" sldId="2147483698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3925425097" sldId="2147483699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2916363016" sldId="2147483700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3002928441" sldId="2147483701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2827214258" sldId="2147483702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1893301078" sldId="2147483703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272086306" sldId="2147483704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383135042" sldId="2147483705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2225880894" sldId="2147483706"/>
          </pc:sldLayoutMkLst>
        </pc:sldLayoutChg>
        <pc:sldLayoutChg chg="add">
          <pc:chgData name="Srikanth Ranganathan" userId="S::srikanth.ranganathan@mail.utoronto.ca::bdf535ff-0f1a-4ec6-9bf7-c6b260dd0d74" providerId="AD" clId="Web-{D3EC5CDE-858A-4FC3-9F79-66113FAF303D}" dt="2023-04-02T17:27:51.376" v="4"/>
          <pc:sldLayoutMkLst>
            <pc:docMk/>
            <pc:sldMasterMk cId="2082894297" sldId="2147483696"/>
            <pc:sldLayoutMk cId="1728850553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B6970-31DE-4CBB-81DF-9BBD908470E3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11AB515-6FE3-4FB7-85DB-29BA0231D889}">
      <dgm:prSet/>
      <dgm:spPr/>
      <dgm:t>
        <a:bodyPr/>
        <a:lstStyle/>
        <a:p>
          <a:r>
            <a:rPr lang="en-US">
              <a:solidFill>
                <a:srgbClr val="0058B5"/>
              </a:solidFill>
              <a:latin typeface="Georgia Pro"/>
              <a:cs typeface="Arial"/>
            </a:rPr>
            <a:t>News articles</a:t>
          </a:r>
        </a:p>
      </dgm:t>
    </dgm:pt>
    <dgm:pt modelId="{CC8512B1-A629-48CA-853E-B1B156A5B8B4}" type="parTrans" cxnId="{B11BAAC0-5BDC-4330-9D2F-2B4DB09CCA6A}">
      <dgm:prSet/>
      <dgm:spPr/>
      <dgm:t>
        <a:bodyPr/>
        <a:lstStyle/>
        <a:p>
          <a:endParaRPr lang="en-US"/>
        </a:p>
      </dgm:t>
    </dgm:pt>
    <dgm:pt modelId="{924DD97F-4B2F-48A9-B39C-2FC0234B7969}" type="sibTrans" cxnId="{B11BAAC0-5BDC-4330-9D2F-2B4DB09CCA6A}">
      <dgm:prSet/>
      <dgm:spPr/>
      <dgm:t>
        <a:bodyPr/>
        <a:lstStyle/>
        <a:p>
          <a:endParaRPr lang="en-US"/>
        </a:p>
      </dgm:t>
    </dgm:pt>
    <dgm:pt modelId="{B4F9FA32-22D9-4405-A51D-69EDCE863AAB}">
      <dgm:prSet/>
      <dgm:spPr/>
      <dgm:t>
        <a:bodyPr/>
        <a:lstStyle/>
        <a:p>
          <a:r>
            <a:rPr lang="en-US">
              <a:solidFill>
                <a:srgbClr val="0058B5"/>
              </a:solidFill>
              <a:latin typeface="Georgia Pro"/>
              <a:cs typeface="Arial"/>
            </a:rPr>
            <a:t>Twitter tweets</a:t>
          </a:r>
        </a:p>
      </dgm:t>
    </dgm:pt>
    <dgm:pt modelId="{9BEA070C-FEFB-44ED-8322-B78EAD711F14}" type="parTrans" cxnId="{6B4E01B3-1008-4C05-BA8C-2A744402ED84}">
      <dgm:prSet/>
      <dgm:spPr/>
      <dgm:t>
        <a:bodyPr/>
        <a:lstStyle/>
        <a:p>
          <a:endParaRPr lang="en-US"/>
        </a:p>
      </dgm:t>
    </dgm:pt>
    <dgm:pt modelId="{A020DB67-AAD6-4E8C-B702-675E240DA346}" type="sibTrans" cxnId="{6B4E01B3-1008-4C05-BA8C-2A744402ED84}">
      <dgm:prSet/>
      <dgm:spPr/>
      <dgm:t>
        <a:bodyPr/>
        <a:lstStyle/>
        <a:p>
          <a:endParaRPr lang="en-US"/>
        </a:p>
      </dgm:t>
    </dgm:pt>
    <dgm:pt modelId="{E2A72677-F602-485A-9492-3B7A839D0B8E}">
      <dgm:prSet/>
      <dgm:spPr/>
      <dgm:t>
        <a:bodyPr/>
        <a:lstStyle/>
        <a:p>
          <a:pPr rtl="0"/>
          <a:r>
            <a:rPr lang="en-US">
              <a:solidFill>
                <a:srgbClr val="0058B5"/>
              </a:solidFill>
              <a:latin typeface="Georgia Pro"/>
              <a:cs typeface="Arial"/>
            </a:rPr>
            <a:t>Reddit Posts</a:t>
          </a:r>
        </a:p>
      </dgm:t>
    </dgm:pt>
    <dgm:pt modelId="{C3BAD0B9-A734-4671-9375-F747E427AAE4}" type="parTrans" cxnId="{B371B3E4-FCF8-4412-A395-2EC32CA2F4F7}">
      <dgm:prSet/>
      <dgm:spPr/>
      <dgm:t>
        <a:bodyPr/>
        <a:lstStyle/>
        <a:p>
          <a:endParaRPr lang="en-US"/>
        </a:p>
      </dgm:t>
    </dgm:pt>
    <dgm:pt modelId="{B8353E7F-E40E-4169-923A-4BC7B7358EE9}" type="sibTrans" cxnId="{B371B3E4-FCF8-4412-A395-2EC32CA2F4F7}">
      <dgm:prSet/>
      <dgm:spPr/>
      <dgm:t>
        <a:bodyPr/>
        <a:lstStyle/>
        <a:p>
          <a:endParaRPr lang="en-US"/>
        </a:p>
      </dgm:t>
    </dgm:pt>
    <dgm:pt modelId="{DB60A884-53C1-4206-8B78-76F369E1BABA}" type="pres">
      <dgm:prSet presAssocID="{CBAB6970-31DE-4CBB-81DF-9BBD908470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290440-CD82-4DF8-B137-D74F4DE4822F}" type="pres">
      <dgm:prSet presAssocID="{411AB515-6FE3-4FB7-85DB-29BA0231D889}" presName="hierRoot1" presStyleCnt="0"/>
      <dgm:spPr/>
    </dgm:pt>
    <dgm:pt modelId="{34020C80-0830-47B7-9580-9A57FE0FA52D}" type="pres">
      <dgm:prSet presAssocID="{411AB515-6FE3-4FB7-85DB-29BA0231D889}" presName="composite" presStyleCnt="0"/>
      <dgm:spPr/>
    </dgm:pt>
    <dgm:pt modelId="{B6E67432-6D61-4215-A423-41F3954428F6}" type="pres">
      <dgm:prSet presAssocID="{411AB515-6FE3-4FB7-85DB-29BA0231D889}" presName="background" presStyleLbl="node0" presStyleIdx="0" presStyleCnt="3"/>
      <dgm:spPr/>
    </dgm:pt>
    <dgm:pt modelId="{2BA5C977-A9CB-46FF-AAF7-55E7C5CE0B62}" type="pres">
      <dgm:prSet presAssocID="{411AB515-6FE3-4FB7-85DB-29BA0231D889}" presName="text" presStyleLbl="fgAcc0" presStyleIdx="0" presStyleCnt="3">
        <dgm:presLayoutVars>
          <dgm:chPref val="3"/>
        </dgm:presLayoutVars>
      </dgm:prSet>
      <dgm:spPr/>
    </dgm:pt>
    <dgm:pt modelId="{FF076B76-DA2E-4194-837D-5D0B6A0E870A}" type="pres">
      <dgm:prSet presAssocID="{411AB515-6FE3-4FB7-85DB-29BA0231D889}" presName="hierChild2" presStyleCnt="0"/>
      <dgm:spPr/>
    </dgm:pt>
    <dgm:pt modelId="{518D0AE1-0EE7-4875-8183-0AB38DC1E484}" type="pres">
      <dgm:prSet presAssocID="{B4F9FA32-22D9-4405-A51D-69EDCE863AAB}" presName="hierRoot1" presStyleCnt="0"/>
      <dgm:spPr/>
    </dgm:pt>
    <dgm:pt modelId="{D925EC5A-28A9-4DEB-B195-51B28029BF80}" type="pres">
      <dgm:prSet presAssocID="{B4F9FA32-22D9-4405-A51D-69EDCE863AAB}" presName="composite" presStyleCnt="0"/>
      <dgm:spPr/>
    </dgm:pt>
    <dgm:pt modelId="{5F5E1094-6526-486D-8CF7-A36AE286ABA6}" type="pres">
      <dgm:prSet presAssocID="{B4F9FA32-22D9-4405-A51D-69EDCE863AAB}" presName="background" presStyleLbl="node0" presStyleIdx="1" presStyleCnt="3"/>
      <dgm:spPr/>
    </dgm:pt>
    <dgm:pt modelId="{ED9D9CEB-322C-4539-9A15-F63A2A275208}" type="pres">
      <dgm:prSet presAssocID="{B4F9FA32-22D9-4405-A51D-69EDCE863AAB}" presName="text" presStyleLbl="fgAcc0" presStyleIdx="1" presStyleCnt="3">
        <dgm:presLayoutVars>
          <dgm:chPref val="3"/>
        </dgm:presLayoutVars>
      </dgm:prSet>
      <dgm:spPr/>
    </dgm:pt>
    <dgm:pt modelId="{E0F4A9FA-5A1A-416D-B602-E49BC46E81E7}" type="pres">
      <dgm:prSet presAssocID="{B4F9FA32-22D9-4405-A51D-69EDCE863AAB}" presName="hierChild2" presStyleCnt="0"/>
      <dgm:spPr/>
    </dgm:pt>
    <dgm:pt modelId="{14226A64-C076-4759-8AEA-92F1A425C5EE}" type="pres">
      <dgm:prSet presAssocID="{E2A72677-F602-485A-9492-3B7A839D0B8E}" presName="hierRoot1" presStyleCnt="0"/>
      <dgm:spPr/>
    </dgm:pt>
    <dgm:pt modelId="{9810F96F-A8E5-4BEF-B739-6ADD6607D689}" type="pres">
      <dgm:prSet presAssocID="{E2A72677-F602-485A-9492-3B7A839D0B8E}" presName="composite" presStyleCnt="0"/>
      <dgm:spPr/>
    </dgm:pt>
    <dgm:pt modelId="{DC9DB8E7-9615-4296-8F0B-101E4F9709B4}" type="pres">
      <dgm:prSet presAssocID="{E2A72677-F602-485A-9492-3B7A839D0B8E}" presName="background" presStyleLbl="node0" presStyleIdx="2" presStyleCnt="3"/>
      <dgm:spPr/>
    </dgm:pt>
    <dgm:pt modelId="{9C3320D1-3226-43FC-8BB0-55D2DDCF3859}" type="pres">
      <dgm:prSet presAssocID="{E2A72677-F602-485A-9492-3B7A839D0B8E}" presName="text" presStyleLbl="fgAcc0" presStyleIdx="2" presStyleCnt="3">
        <dgm:presLayoutVars>
          <dgm:chPref val="3"/>
        </dgm:presLayoutVars>
      </dgm:prSet>
      <dgm:spPr/>
    </dgm:pt>
    <dgm:pt modelId="{20BD9E0A-0814-454B-9F8D-456D5249C01F}" type="pres">
      <dgm:prSet presAssocID="{E2A72677-F602-485A-9492-3B7A839D0B8E}" presName="hierChild2" presStyleCnt="0"/>
      <dgm:spPr/>
    </dgm:pt>
  </dgm:ptLst>
  <dgm:cxnLst>
    <dgm:cxn modelId="{A0BB8D0A-138D-43BF-9E4E-92958E664D66}" type="presOf" srcId="{B4F9FA32-22D9-4405-A51D-69EDCE863AAB}" destId="{ED9D9CEB-322C-4539-9A15-F63A2A275208}" srcOrd="0" destOrd="0" presId="urn:microsoft.com/office/officeart/2005/8/layout/hierarchy1"/>
    <dgm:cxn modelId="{03E09D7B-C530-4345-8006-DDFDA5E36BFB}" type="presOf" srcId="{411AB515-6FE3-4FB7-85DB-29BA0231D889}" destId="{2BA5C977-A9CB-46FF-AAF7-55E7C5CE0B62}" srcOrd="0" destOrd="0" presId="urn:microsoft.com/office/officeart/2005/8/layout/hierarchy1"/>
    <dgm:cxn modelId="{40B49C8F-E0C3-450D-9C01-5F85B7D8249F}" type="presOf" srcId="{CBAB6970-31DE-4CBB-81DF-9BBD908470E3}" destId="{DB60A884-53C1-4206-8B78-76F369E1BABA}" srcOrd="0" destOrd="0" presId="urn:microsoft.com/office/officeart/2005/8/layout/hierarchy1"/>
    <dgm:cxn modelId="{6B4E01B3-1008-4C05-BA8C-2A744402ED84}" srcId="{CBAB6970-31DE-4CBB-81DF-9BBD908470E3}" destId="{B4F9FA32-22D9-4405-A51D-69EDCE863AAB}" srcOrd="1" destOrd="0" parTransId="{9BEA070C-FEFB-44ED-8322-B78EAD711F14}" sibTransId="{A020DB67-AAD6-4E8C-B702-675E240DA346}"/>
    <dgm:cxn modelId="{B11BAAC0-5BDC-4330-9D2F-2B4DB09CCA6A}" srcId="{CBAB6970-31DE-4CBB-81DF-9BBD908470E3}" destId="{411AB515-6FE3-4FB7-85DB-29BA0231D889}" srcOrd="0" destOrd="0" parTransId="{CC8512B1-A629-48CA-853E-B1B156A5B8B4}" sibTransId="{924DD97F-4B2F-48A9-B39C-2FC0234B7969}"/>
    <dgm:cxn modelId="{0509F1DE-5D0D-49C2-BDC0-F6BF3B2B5B68}" type="presOf" srcId="{E2A72677-F602-485A-9492-3B7A839D0B8E}" destId="{9C3320D1-3226-43FC-8BB0-55D2DDCF3859}" srcOrd="0" destOrd="0" presId="urn:microsoft.com/office/officeart/2005/8/layout/hierarchy1"/>
    <dgm:cxn modelId="{B371B3E4-FCF8-4412-A395-2EC32CA2F4F7}" srcId="{CBAB6970-31DE-4CBB-81DF-9BBD908470E3}" destId="{E2A72677-F602-485A-9492-3B7A839D0B8E}" srcOrd="2" destOrd="0" parTransId="{C3BAD0B9-A734-4671-9375-F747E427AAE4}" sibTransId="{B8353E7F-E40E-4169-923A-4BC7B7358EE9}"/>
    <dgm:cxn modelId="{6FB110C5-E1F5-48D7-A7BE-AB2C3CF8A79E}" type="presParOf" srcId="{DB60A884-53C1-4206-8B78-76F369E1BABA}" destId="{54290440-CD82-4DF8-B137-D74F4DE4822F}" srcOrd="0" destOrd="0" presId="urn:microsoft.com/office/officeart/2005/8/layout/hierarchy1"/>
    <dgm:cxn modelId="{96EB3E25-E83E-4D72-8CE4-7F9146630FE1}" type="presParOf" srcId="{54290440-CD82-4DF8-B137-D74F4DE4822F}" destId="{34020C80-0830-47B7-9580-9A57FE0FA52D}" srcOrd="0" destOrd="0" presId="urn:microsoft.com/office/officeart/2005/8/layout/hierarchy1"/>
    <dgm:cxn modelId="{80F2D591-3D13-4C60-9AF9-98AB4C4734B6}" type="presParOf" srcId="{34020C80-0830-47B7-9580-9A57FE0FA52D}" destId="{B6E67432-6D61-4215-A423-41F3954428F6}" srcOrd="0" destOrd="0" presId="urn:microsoft.com/office/officeart/2005/8/layout/hierarchy1"/>
    <dgm:cxn modelId="{7974F877-14E5-4218-9A0A-35DD2AB26A94}" type="presParOf" srcId="{34020C80-0830-47B7-9580-9A57FE0FA52D}" destId="{2BA5C977-A9CB-46FF-AAF7-55E7C5CE0B62}" srcOrd="1" destOrd="0" presId="urn:microsoft.com/office/officeart/2005/8/layout/hierarchy1"/>
    <dgm:cxn modelId="{05C3CCF8-6AA7-4161-B754-C8C7846095E7}" type="presParOf" srcId="{54290440-CD82-4DF8-B137-D74F4DE4822F}" destId="{FF076B76-DA2E-4194-837D-5D0B6A0E870A}" srcOrd="1" destOrd="0" presId="urn:microsoft.com/office/officeart/2005/8/layout/hierarchy1"/>
    <dgm:cxn modelId="{763F8DC3-C1EF-47D1-BFB4-B510D7F85EC5}" type="presParOf" srcId="{DB60A884-53C1-4206-8B78-76F369E1BABA}" destId="{518D0AE1-0EE7-4875-8183-0AB38DC1E484}" srcOrd="1" destOrd="0" presId="urn:microsoft.com/office/officeart/2005/8/layout/hierarchy1"/>
    <dgm:cxn modelId="{B7B65CE0-6ED3-4118-9C64-7FD4EF64C758}" type="presParOf" srcId="{518D0AE1-0EE7-4875-8183-0AB38DC1E484}" destId="{D925EC5A-28A9-4DEB-B195-51B28029BF80}" srcOrd="0" destOrd="0" presId="urn:microsoft.com/office/officeart/2005/8/layout/hierarchy1"/>
    <dgm:cxn modelId="{40BDFC66-7AE3-45DE-B130-7E825B0AA2CC}" type="presParOf" srcId="{D925EC5A-28A9-4DEB-B195-51B28029BF80}" destId="{5F5E1094-6526-486D-8CF7-A36AE286ABA6}" srcOrd="0" destOrd="0" presId="urn:microsoft.com/office/officeart/2005/8/layout/hierarchy1"/>
    <dgm:cxn modelId="{A1667CA2-50C2-4620-A647-B6F4ABADCCC7}" type="presParOf" srcId="{D925EC5A-28A9-4DEB-B195-51B28029BF80}" destId="{ED9D9CEB-322C-4539-9A15-F63A2A275208}" srcOrd="1" destOrd="0" presId="urn:microsoft.com/office/officeart/2005/8/layout/hierarchy1"/>
    <dgm:cxn modelId="{1A38CACA-E322-4A25-B3C3-7D89EDF12019}" type="presParOf" srcId="{518D0AE1-0EE7-4875-8183-0AB38DC1E484}" destId="{E0F4A9FA-5A1A-416D-B602-E49BC46E81E7}" srcOrd="1" destOrd="0" presId="urn:microsoft.com/office/officeart/2005/8/layout/hierarchy1"/>
    <dgm:cxn modelId="{691C3883-B05C-44BC-9D99-33C1F04D3FB8}" type="presParOf" srcId="{DB60A884-53C1-4206-8B78-76F369E1BABA}" destId="{14226A64-C076-4759-8AEA-92F1A425C5EE}" srcOrd="2" destOrd="0" presId="urn:microsoft.com/office/officeart/2005/8/layout/hierarchy1"/>
    <dgm:cxn modelId="{B7247360-F1E3-4C33-9D92-9F21EAF1A13D}" type="presParOf" srcId="{14226A64-C076-4759-8AEA-92F1A425C5EE}" destId="{9810F96F-A8E5-4BEF-B739-6ADD6607D689}" srcOrd="0" destOrd="0" presId="urn:microsoft.com/office/officeart/2005/8/layout/hierarchy1"/>
    <dgm:cxn modelId="{0C0CCF20-188A-4512-A2FB-3D419723CA49}" type="presParOf" srcId="{9810F96F-A8E5-4BEF-B739-6ADD6607D689}" destId="{DC9DB8E7-9615-4296-8F0B-101E4F9709B4}" srcOrd="0" destOrd="0" presId="urn:microsoft.com/office/officeart/2005/8/layout/hierarchy1"/>
    <dgm:cxn modelId="{3C29F917-564C-496D-A6AB-F2EB4B1EEEF5}" type="presParOf" srcId="{9810F96F-A8E5-4BEF-B739-6ADD6607D689}" destId="{9C3320D1-3226-43FC-8BB0-55D2DDCF3859}" srcOrd="1" destOrd="0" presId="urn:microsoft.com/office/officeart/2005/8/layout/hierarchy1"/>
    <dgm:cxn modelId="{05BDA9E9-F7FE-4D6A-B37B-6E1C5505F65B}" type="presParOf" srcId="{14226A64-C076-4759-8AEA-92F1A425C5EE}" destId="{20BD9E0A-0814-454B-9F8D-456D5249C0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67432-6D61-4215-A423-41F3954428F6}">
      <dsp:nvSpPr>
        <dsp:cNvPr id="0" name=""/>
        <dsp:cNvSpPr/>
      </dsp:nvSpPr>
      <dsp:spPr>
        <a:xfrm>
          <a:off x="0" y="379894"/>
          <a:ext cx="2469365" cy="156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5C977-A9CB-46FF-AAF7-55E7C5CE0B62}">
      <dsp:nvSpPr>
        <dsp:cNvPr id="0" name=""/>
        <dsp:cNvSpPr/>
      </dsp:nvSpPr>
      <dsp:spPr>
        <a:xfrm>
          <a:off x="274373" y="640549"/>
          <a:ext cx="2469365" cy="1568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solidFill>
                <a:srgbClr val="0058B5"/>
              </a:solidFill>
              <a:latin typeface="Georgia Pro"/>
              <a:cs typeface="Arial"/>
            </a:rPr>
            <a:t>News articles</a:t>
          </a:r>
        </a:p>
      </dsp:txBody>
      <dsp:txXfrm>
        <a:off x="320300" y="686476"/>
        <a:ext cx="2377511" cy="1476193"/>
      </dsp:txXfrm>
    </dsp:sp>
    <dsp:sp modelId="{5F5E1094-6526-486D-8CF7-A36AE286ABA6}">
      <dsp:nvSpPr>
        <dsp:cNvPr id="0" name=""/>
        <dsp:cNvSpPr/>
      </dsp:nvSpPr>
      <dsp:spPr>
        <a:xfrm>
          <a:off x="3018113" y="379894"/>
          <a:ext cx="2469365" cy="156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D9CEB-322C-4539-9A15-F63A2A275208}">
      <dsp:nvSpPr>
        <dsp:cNvPr id="0" name=""/>
        <dsp:cNvSpPr/>
      </dsp:nvSpPr>
      <dsp:spPr>
        <a:xfrm>
          <a:off x="3292487" y="640549"/>
          <a:ext cx="2469365" cy="1568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solidFill>
                <a:srgbClr val="0058B5"/>
              </a:solidFill>
              <a:latin typeface="Georgia Pro"/>
              <a:cs typeface="Arial"/>
            </a:rPr>
            <a:t>Twitter tweets</a:t>
          </a:r>
        </a:p>
      </dsp:txBody>
      <dsp:txXfrm>
        <a:off x="3338414" y="686476"/>
        <a:ext cx="2377511" cy="1476193"/>
      </dsp:txXfrm>
    </dsp:sp>
    <dsp:sp modelId="{DC9DB8E7-9615-4296-8F0B-101E4F9709B4}">
      <dsp:nvSpPr>
        <dsp:cNvPr id="0" name=""/>
        <dsp:cNvSpPr/>
      </dsp:nvSpPr>
      <dsp:spPr>
        <a:xfrm>
          <a:off x="6036226" y="379894"/>
          <a:ext cx="2469365" cy="156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320D1-3226-43FC-8BB0-55D2DDCF3859}">
      <dsp:nvSpPr>
        <dsp:cNvPr id="0" name=""/>
        <dsp:cNvSpPr/>
      </dsp:nvSpPr>
      <dsp:spPr>
        <a:xfrm>
          <a:off x="6310600" y="640549"/>
          <a:ext cx="2469365" cy="1568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solidFill>
                <a:srgbClr val="0058B5"/>
              </a:solidFill>
              <a:latin typeface="Georgia Pro"/>
              <a:cs typeface="Arial"/>
            </a:rPr>
            <a:t>Reddit Posts</a:t>
          </a:r>
        </a:p>
      </dsp:txBody>
      <dsp:txXfrm>
        <a:off x="6356527" y="686476"/>
        <a:ext cx="2377511" cy="1476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38652-E7E5-4991-A574-C89223132C38}" type="datetimeFigureOut"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61FE1-AE2A-4E4E-8A5F-519CF1B731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1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F3CB3-7F54-4369-9DE7-A0E267A7035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959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This initial analysis provides a breakdown in the distribution of positive negative and neutral tweets under the two hashtags # </a:t>
            </a:r>
            <a:r>
              <a:rPr lang="en-US" err="1">
                <a:cs typeface="Calibri"/>
              </a:rPr>
              <a:t>ukr</a:t>
            </a:r>
            <a:r>
              <a:rPr lang="en-US">
                <a:cs typeface="Calibri"/>
              </a:rPr>
              <a:t> war and #rus war. As you can see, when the war is framed more as a war of Russian aggression and invasion as the </a:t>
            </a:r>
            <a:r>
              <a:rPr lang="en-US" err="1">
                <a:cs typeface="Calibri"/>
              </a:rPr>
              <a:t>Russiawar</a:t>
            </a:r>
            <a:r>
              <a:rPr lang="en-US">
                <a:cs typeface="Calibri"/>
              </a:rPr>
              <a:t>, there more than 10% increase in share of negative tweets, thus representing a large negative association among the public of </a:t>
            </a:r>
            <a:r>
              <a:rPr lang="en-US" err="1">
                <a:cs typeface="Calibri"/>
              </a:rPr>
              <a:t>russias</a:t>
            </a:r>
            <a:r>
              <a:rPr lang="en-US">
                <a:cs typeface="Calibri"/>
              </a:rPr>
              <a:t> role as the aggressor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07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www.npr.org</a:t>
            </a:r>
            <a:r>
              <a:rPr lang="en-US"/>
              <a:t>/2022/03/27/1089062104/russia-ukraine-war-what-happened-today-march-27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53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(January – March 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41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(January – March 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7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41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This analysis means that the public hope for the result of the conflict is not the primary driver for gas, Oil and Exchange prices, but there is indeed a relationship to be explored.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7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61FE1-AE2A-4E4E-8A5F-519CF1B7314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95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DE91-06A3-7D4C-B925-EDC5F8794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1B56-A5F3-A749-9B64-A46597072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C4DA8-4C61-AC4B-A213-BCD767A3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72F14-3608-424D-AF98-7AFEA9F4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37C6D-D6DB-FF48-9539-B23D501C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1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9366-2C09-2144-BB19-97AEC95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D1150-085E-D440-9639-F72261982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E9F69-24F7-6644-911F-AFC0C530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063F-E9D5-6F4E-BA5F-29816833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A926D-58FE-944B-A823-B1A54AA4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2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E015E5-707A-F54E-84B7-C07C21829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9F3C2-8850-7340-80FD-FE61FC6CA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6AE7-7D44-8840-94EB-5052816B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646B5-AD55-904B-A939-15A5D89A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ED06E-957B-5C4D-BB2A-E63A2DBF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CC1C-6A5F-B145-9588-14A9855E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A4AA-A512-1143-96CC-48F025CC2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DF5-AA0C-2243-9809-64144FC2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67DA-4B25-A042-8A07-E387F049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6FFFC-8190-434E-9D9C-39A9DA44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BB08-FEDB-AE47-9AEE-C5DDA058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177B9-1924-574B-87AE-E1F5ED818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9A61D-D705-F441-B431-E1AC069F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756D6-1FFD-4F41-B028-59F468AD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7ECA-DDD7-E143-8B25-854BFBBA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2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24FC-0CD1-E74F-A5E6-2C46C8A5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97A61-D60C-6345-9F20-642681B05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30CC9-0EFC-7343-B058-32A40211D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E7EDD-4803-E044-A4B3-917905F1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418DA-3F39-F54A-8217-7C1D99F0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3C43B-C0CA-B54C-B5FB-D995D2C1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7335-92C5-534F-93F5-2537B4F3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4240-81F3-B241-8FBB-5567FA9E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57329-C1B6-6640-9849-729BBEBEC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468B5-4D26-0B45-BF63-1D89360E0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E8066-5FC6-EB45-8338-568921F28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ABCD9-CABF-B54D-9B48-F45B3051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E3265-BEF2-A34D-B018-4614801A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2C5F0-15FC-7049-849B-91F8AD6D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D03E-2A25-E148-917C-964C35F7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41C2AA-E4CE-674C-A34B-9AA8E4F5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6FBFB-9C14-2C49-96F2-28FC02EB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D40B6-2999-9742-841B-F6AF89A1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9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E1CA7-BBBA-5749-9C88-49EB888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3EEA-A2F5-8043-9AAA-6402FA7B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F5B1-B015-9B43-ADB5-1395BA1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CC25-87EA-7142-AD6C-987F3BDE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CE444-64C5-454B-AADD-7014DDA63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FB778-FC2F-684C-94D8-3AABA31F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98F10-ECBA-914F-9A4E-EC57CEFB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57A2C-6474-664C-974E-380317FF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84D78-FCE5-B745-A9D0-E9E103D0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98B7-2779-784C-924F-FDF786FA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56A1C-4252-5F4E-953B-45A12800B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7D50C-305D-BA4D-99B0-2D84FE1FF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0461C-1BE5-7343-A216-FC8FCA6A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A24A9-84EC-B149-BC54-5338D7C8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2FEF6-1FF2-F648-AD11-F481E6E3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1CA26-CA11-0445-A84D-FAD1F154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F3E65-8B33-AE46-8196-83FEC7D7B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5DCB-F90F-F04D-A2F8-514612807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4CF4-D4D6-1344-9A34-5F9048D49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737B5-0822-264D-93EA-15B0FAA0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0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3957A-B34E-6A4C-A40A-CB7AA164D7FF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E97DB-3E7C-4F9B-E920-AAF45828AA67}"/>
              </a:ext>
            </a:extLst>
          </p:cNvPr>
          <p:cNvSpPr txBox="1"/>
          <p:nvPr/>
        </p:nvSpPr>
        <p:spPr>
          <a:xfrm>
            <a:off x="6094702" y="3586886"/>
            <a:ext cx="4044509" cy="2491788"/>
          </a:xfrm>
          <a:prstGeom prst="rect">
            <a:avLst/>
          </a:prstGeom>
          <a:solidFill>
            <a:srgbClr val="F7CF0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lIns="68580" tIns="34290" rIns="68580" bIns="3429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829818">
              <a:lnSpc>
                <a:spcPct val="90000"/>
              </a:lnSpc>
              <a:spcAft>
                <a:spcPts val="545"/>
              </a:spcAft>
            </a:pP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By Group 12:</a:t>
            </a:r>
          </a:p>
          <a:p>
            <a:pPr marL="259080" indent="-207010" defTabSz="829818">
              <a:lnSpc>
                <a:spcPct val="90000"/>
              </a:lnSpc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Liyuan Chen</a:t>
            </a:r>
          </a:p>
          <a:p>
            <a:pPr marL="259080" indent="-207010" defTabSz="829818">
              <a:lnSpc>
                <a:spcPct val="90000"/>
              </a:lnSpc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Srikanth Ranganathan</a:t>
            </a:r>
          </a:p>
          <a:p>
            <a:pPr marL="259080" indent="-207010" defTabSz="829818">
              <a:lnSpc>
                <a:spcPct val="90000"/>
              </a:lnSpc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Gokul Ravi</a:t>
            </a:r>
          </a:p>
          <a:p>
            <a:pPr marL="259080" indent="-207010" defTabSz="829818">
              <a:lnSpc>
                <a:spcPct val="90000"/>
              </a:lnSpc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Hanin Afzal</a:t>
            </a:r>
          </a:p>
          <a:p>
            <a:pPr marL="259080" indent="-207010" defTabSz="829818">
              <a:lnSpc>
                <a:spcPct val="90000"/>
              </a:lnSpc>
              <a:spcAft>
                <a:spcPts val="545"/>
              </a:spcAft>
              <a:buFont typeface="Arial" panose="020B0604020202020204" pitchFamily="34" charset="0"/>
              <a:buChar char="•"/>
            </a:pPr>
            <a:r>
              <a:rPr lang="en-US" kern="1200" err="1">
                <a:solidFill>
                  <a:srgbClr val="0058B5"/>
                </a:solidFill>
                <a:latin typeface="Georgia Pro"/>
                <a:cs typeface="Arial"/>
              </a:rPr>
              <a:t>Mahendhar</a:t>
            </a:r>
            <a:r>
              <a:rPr lang="en-US" kern="1200">
                <a:solidFill>
                  <a:srgbClr val="0058B5"/>
                </a:solidFill>
                <a:latin typeface="Georgia Pro"/>
                <a:cs typeface="Arial"/>
              </a:rPr>
              <a:t> Kumar</a:t>
            </a:r>
            <a:endParaRPr lang="en-US">
              <a:solidFill>
                <a:srgbClr val="0058B5"/>
              </a:solidFill>
              <a:latin typeface="Georgia Pro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FE97-1A55-B6A8-E6AF-66B335400197}"/>
              </a:ext>
            </a:extLst>
          </p:cNvPr>
          <p:cNvSpPr txBox="1"/>
          <p:nvPr/>
        </p:nvSpPr>
        <p:spPr>
          <a:xfrm>
            <a:off x="6096001" y="741695"/>
            <a:ext cx="5638800" cy="2654017"/>
          </a:xfrm>
          <a:prstGeom prst="rect">
            <a:avLst/>
          </a:prstGeom>
          <a:solidFill>
            <a:srgbClr val="F7CF0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829818">
              <a:lnSpc>
                <a:spcPct val="90000"/>
              </a:lnSpc>
              <a:spcBef>
                <a:spcPct val="0"/>
              </a:spcBef>
              <a:spcAft>
                <a:spcPts val="545"/>
              </a:spcAft>
            </a:pPr>
            <a:r>
              <a:rPr lang="en-US" sz="3200" b="1" kern="1200">
                <a:solidFill>
                  <a:srgbClr val="0058B5"/>
                </a:solidFill>
                <a:latin typeface="Georgia Pro"/>
                <a:ea typeface="+mj-ea"/>
                <a:cs typeface="Arial"/>
              </a:rPr>
              <a:t>UKRAINE'S IMAGE IN THE WORLD STAGE SINCE RUSSIA'S INVASION: A SENTIMENT ANALYSIS REPORT</a:t>
            </a:r>
            <a:endParaRPr lang="en-US" sz="2800">
              <a:solidFill>
                <a:srgbClr val="0058B5"/>
              </a:solidFill>
              <a:latin typeface="Georgia Pro"/>
              <a:ea typeface="+mj-ea"/>
              <a:cs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5FF10F-D22E-C7AD-4505-EAF584DD1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41695"/>
            <a:ext cx="5265174" cy="5265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48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6099FB-117B-B74B-BCD6-FA1455761D02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56268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Daily Mean Sentiment Score:</a:t>
            </a:r>
            <a:br>
              <a:rPr lang="en-US" b="1">
                <a:latin typeface="Georgia Pro" panose="02040502050405020303" pitchFamily="18" charset="0"/>
              </a:rPr>
            </a:br>
            <a:r>
              <a:rPr lang="en-US" sz="4000" b="1">
                <a:solidFill>
                  <a:srgbClr val="0058B5"/>
                </a:solidFill>
                <a:latin typeface="Georgia Pro"/>
              </a:rPr>
              <a:t>President Zelensky</a:t>
            </a:r>
            <a:endParaRPr lang="en-US" b="1">
              <a:solidFill>
                <a:srgbClr val="0058B5"/>
              </a:solidFill>
              <a:latin typeface="Georgia Pro"/>
            </a:endParaRPr>
          </a:p>
        </p:txBody>
      </p:sp>
      <p:pic>
        <p:nvPicPr>
          <p:cNvPr id="4" name="Picture 4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22176B-18ED-7212-D098-56CA5E06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16" y="2107393"/>
            <a:ext cx="7465005" cy="395310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D3DC7D5-0145-D342-93B7-D37C7165A229}"/>
              </a:ext>
            </a:extLst>
          </p:cNvPr>
          <p:cNvSpPr/>
          <p:nvPr/>
        </p:nvSpPr>
        <p:spPr>
          <a:xfrm>
            <a:off x="7229592" y="2253073"/>
            <a:ext cx="122296" cy="1411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FC6831-F4E8-DD03-6997-DAAE71E0DB00}"/>
              </a:ext>
            </a:extLst>
          </p:cNvPr>
          <p:cNvSpPr/>
          <p:nvPr/>
        </p:nvSpPr>
        <p:spPr>
          <a:xfrm>
            <a:off x="7765814" y="5564481"/>
            <a:ext cx="141111" cy="141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7903588-303F-4AFF-743A-112B39DF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520" y="1135936"/>
            <a:ext cx="2373086" cy="19449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B735039-2DE3-663E-7B65-21B099ADE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585" y="3439717"/>
            <a:ext cx="2862942" cy="24443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B2C34-A9C6-6E5E-57BA-DD9BB332FD41}"/>
              </a:ext>
            </a:extLst>
          </p:cNvPr>
          <p:cNvCxnSpPr/>
          <p:nvPr/>
        </p:nvCxnSpPr>
        <p:spPr>
          <a:xfrm flipV="1">
            <a:off x="7321248" y="1938195"/>
            <a:ext cx="1511770" cy="328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C70603-6E58-91B8-8A6E-553F0F5E894B}"/>
              </a:ext>
            </a:extLst>
          </p:cNvPr>
          <p:cNvCxnSpPr/>
          <p:nvPr/>
        </p:nvCxnSpPr>
        <p:spPr>
          <a:xfrm flipV="1">
            <a:off x="7879527" y="5101521"/>
            <a:ext cx="923808" cy="496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7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A5009D-8445-C048-80A8-EC8F4CAACFB5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310696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Daily Mean Sentiment Score:</a:t>
            </a:r>
            <a:b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</a:br>
            <a:r>
              <a:rPr lang="en-US" sz="4000" b="1">
                <a:solidFill>
                  <a:srgbClr val="0058B5"/>
                </a:solidFill>
                <a:latin typeface="Georgia Pro" panose="02040502050405020303" pitchFamily="18" charset="0"/>
              </a:rPr>
              <a:t> Putin</a:t>
            </a:r>
            <a:endParaRPr lang="en-US" b="1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37D13C36-2FA1-C642-BD02-B4B4419D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3" y="2102274"/>
            <a:ext cx="7484532" cy="40363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B6779D-C145-BAA4-D760-DA45C0825449}"/>
              </a:ext>
            </a:extLst>
          </p:cNvPr>
          <p:cNvSpPr/>
          <p:nvPr/>
        </p:nvSpPr>
        <p:spPr>
          <a:xfrm>
            <a:off x="7079074" y="2253073"/>
            <a:ext cx="122296" cy="14111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C4EE8-93F7-5849-8422-7317F8ABCCCF}"/>
              </a:ext>
            </a:extLst>
          </p:cNvPr>
          <p:cNvCxnSpPr/>
          <p:nvPr/>
        </p:nvCxnSpPr>
        <p:spPr>
          <a:xfrm flipV="1">
            <a:off x="7162800" y="1879467"/>
            <a:ext cx="1605307" cy="365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424C597-08E8-5FC1-99A1-3383CB693F54}"/>
              </a:ext>
            </a:extLst>
          </p:cNvPr>
          <p:cNvSpPr/>
          <p:nvPr/>
        </p:nvSpPr>
        <p:spPr>
          <a:xfrm>
            <a:off x="5649147" y="5508037"/>
            <a:ext cx="141111" cy="141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DA8C6C-0246-2155-06EC-83D02520B7F7}"/>
              </a:ext>
            </a:extLst>
          </p:cNvPr>
          <p:cNvCxnSpPr/>
          <p:nvPr/>
        </p:nvCxnSpPr>
        <p:spPr>
          <a:xfrm flipV="1">
            <a:off x="5754931" y="4572288"/>
            <a:ext cx="2847354" cy="99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9">
            <a:extLst>
              <a:ext uri="{FF2B5EF4-FFF2-40B4-BE49-F238E27FC236}">
                <a16:creationId xmlns:a16="http://schemas.microsoft.com/office/drawing/2014/main" id="{C229288E-E212-4BB9-6118-D2A974FF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203" y="1090499"/>
            <a:ext cx="3165322" cy="159271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CE0EF15-E8A6-742A-390F-6DA4A39B0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74" y="3513471"/>
            <a:ext cx="3317051" cy="19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09D719-8503-BF4A-973C-8F28D2510F36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47" y="486632"/>
            <a:ext cx="7448006" cy="88827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Daily Mean Hope Factor</a:t>
            </a:r>
            <a:endParaRPr lang="en-US" sz="4000" b="1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EB0B6F5-02F2-3F96-4965-6FD8B9BE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01" y="1451804"/>
            <a:ext cx="9496105" cy="3879401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D19CC7-47A5-CEC9-82EE-5B3E39CD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912" y="1852955"/>
            <a:ext cx="3175940" cy="1452843"/>
          </a:xfrm>
          <a:prstGeom prst="rect">
            <a:avLst/>
          </a:prstGeom>
        </p:spPr>
      </p:pic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843932-50AD-D913-EE86-D3B145C63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800" y="5032668"/>
            <a:ext cx="3411125" cy="144046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6999C3-470B-F361-76F2-C3A56B1AEFE6}"/>
              </a:ext>
            </a:extLst>
          </p:cNvPr>
          <p:cNvCxnSpPr/>
          <p:nvPr/>
        </p:nvCxnSpPr>
        <p:spPr>
          <a:xfrm>
            <a:off x="5049091" y="1693332"/>
            <a:ext cx="3599003" cy="725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86E69F-54AA-BE4C-3B7D-47CC0BB4531D}"/>
              </a:ext>
            </a:extLst>
          </p:cNvPr>
          <p:cNvCxnSpPr>
            <a:cxnSpLocks/>
          </p:cNvCxnSpPr>
          <p:nvPr/>
        </p:nvCxnSpPr>
        <p:spPr>
          <a:xfrm>
            <a:off x="5050569" y="1667663"/>
            <a:ext cx="2660681" cy="3300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F8F916E-FAF0-FEF5-F707-179CBBCBEDE4}"/>
              </a:ext>
            </a:extLst>
          </p:cNvPr>
          <p:cNvSpPr/>
          <p:nvPr/>
        </p:nvSpPr>
        <p:spPr>
          <a:xfrm>
            <a:off x="4945070" y="1644550"/>
            <a:ext cx="154953" cy="13022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3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E94E18-DA9F-D94C-B2D1-642588ABDE07}"/>
              </a:ext>
            </a:extLst>
          </p:cNvPr>
          <p:cNvSpPr/>
          <p:nvPr/>
        </p:nvSpPr>
        <p:spPr>
          <a:xfrm>
            <a:off x="195943" y="152400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5" y="477359"/>
            <a:ext cx="9875520" cy="13563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Daily Mean Fear Factor</a:t>
            </a:r>
            <a:endParaRPr lang="en-US" sz="4000" b="1">
              <a:solidFill>
                <a:srgbClr val="0058B5"/>
              </a:solidFill>
              <a:latin typeface="Georgia Pro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7B786DC-BFDF-CA6B-92C1-C0AB48BA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57" y="1575639"/>
            <a:ext cx="7894427" cy="44969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63B2F80-36F4-8F7A-6694-497CCA5989E0}"/>
              </a:ext>
            </a:extLst>
          </p:cNvPr>
          <p:cNvSpPr/>
          <p:nvPr/>
        </p:nvSpPr>
        <p:spPr>
          <a:xfrm>
            <a:off x="7114553" y="1759588"/>
            <a:ext cx="119340" cy="1628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B75AE-0A27-5E82-3104-D0EB7D459216}"/>
              </a:ext>
            </a:extLst>
          </p:cNvPr>
          <p:cNvCxnSpPr/>
          <p:nvPr/>
        </p:nvCxnSpPr>
        <p:spPr>
          <a:xfrm>
            <a:off x="7203001" y="1908645"/>
            <a:ext cx="2043289" cy="170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4CC201-F983-2395-EE45-8789B1B3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51" y="3623114"/>
            <a:ext cx="3401718" cy="19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EF89B4-123A-AE43-8511-3B043BD9A8C4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0" y="281819"/>
            <a:ext cx="4456288" cy="1299916"/>
          </a:xfrm>
          <a:ln>
            <a:solidFill>
              <a:srgbClr val="F7CF01"/>
            </a:solidFill>
          </a:ln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Stock Analysis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98415A-DB5C-B4B0-0E9F-A6A4B45C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25" y="1668289"/>
            <a:ext cx="1661349" cy="109430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FA093FE-AF64-4797-439F-84264538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993" y="4928165"/>
            <a:ext cx="1661349" cy="134789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8EB354-F7EB-F05D-009B-ACB3EC7FB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70" y="3130186"/>
            <a:ext cx="27432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E92D1-8DD5-C1EE-FE97-D5DF57D8DCF6}"/>
              </a:ext>
            </a:extLst>
          </p:cNvPr>
          <p:cNvSpPr txBox="1"/>
          <p:nvPr/>
        </p:nvSpPr>
        <p:spPr>
          <a:xfrm>
            <a:off x="5801585" y="598793"/>
            <a:ext cx="14376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rgbClr val="0058B5"/>
                </a:solidFill>
                <a:latin typeface="Georgia Pro" panose="02040502050405020303" pitchFamily="18" charset="0"/>
              </a:rPr>
              <a:t>2022</a:t>
            </a:r>
            <a:endParaRPr lang="en-US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93F35-4ED2-2431-5B48-B52AA136B385}"/>
              </a:ext>
            </a:extLst>
          </p:cNvPr>
          <p:cNvSpPr txBox="1"/>
          <p:nvPr/>
        </p:nvSpPr>
        <p:spPr>
          <a:xfrm>
            <a:off x="9177877" y="578455"/>
            <a:ext cx="14376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rgbClr val="0058B5"/>
                </a:solidFill>
                <a:latin typeface="Georgia Pro" panose="02040502050405020303" pitchFamily="18" charset="0"/>
              </a:rPr>
              <a:t>2023</a:t>
            </a:r>
            <a:endParaRPr lang="en-US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08F9787-2194-22B9-A9F2-A1A07ED85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549" y="3004675"/>
            <a:ext cx="2338682" cy="1779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6EDFC54-70ED-3583-621C-49C3A7F1C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955" y="1190868"/>
            <a:ext cx="2338239" cy="1806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6425165-13AF-42DB-8674-E435AD08E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548" y="4767113"/>
            <a:ext cx="2338682" cy="1792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2E0E4CAC-2FF6-3526-0681-522B5D16C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9067" y="1186624"/>
            <a:ext cx="2376311" cy="1781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38B712E-63FF-F001-B72E-13C6A4929F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8034" y="2978404"/>
            <a:ext cx="2385274" cy="18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D800EB-4585-1941-0B7B-A43105744A08}"/>
              </a:ext>
            </a:extLst>
          </p:cNvPr>
          <p:cNvSpPr txBox="1">
            <a:spLocks/>
          </p:cNvSpPr>
          <p:nvPr/>
        </p:nvSpPr>
        <p:spPr>
          <a:xfrm>
            <a:off x="533400" y="1862667"/>
            <a:ext cx="1437076" cy="716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Georgia Pro" panose="02040502050405020303" pitchFamily="18" charset="0"/>
              </a:rPr>
              <a:t>Wheat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38B159-666E-BCF6-817B-E572A5C2B2F6}"/>
              </a:ext>
            </a:extLst>
          </p:cNvPr>
          <p:cNvSpPr txBox="1">
            <a:spLocks/>
          </p:cNvSpPr>
          <p:nvPr/>
        </p:nvSpPr>
        <p:spPr>
          <a:xfrm>
            <a:off x="787400" y="3537185"/>
            <a:ext cx="929076" cy="716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Georgia Pro" panose="02040502050405020303" pitchFamily="18" charset="0"/>
              </a:rPr>
              <a:t>Gas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F39215-D051-F52D-6A90-B04C1C6250E9}"/>
              </a:ext>
            </a:extLst>
          </p:cNvPr>
          <p:cNvSpPr txBox="1">
            <a:spLocks/>
          </p:cNvSpPr>
          <p:nvPr/>
        </p:nvSpPr>
        <p:spPr>
          <a:xfrm>
            <a:off x="387927" y="5098815"/>
            <a:ext cx="2043512" cy="763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Georgia Pro" panose="02040502050405020303" pitchFamily="18" charset="0"/>
              </a:rPr>
              <a:t>USD-Ruble</a:t>
            </a:r>
          </a:p>
        </p:txBody>
      </p:sp>
      <p:pic>
        <p:nvPicPr>
          <p:cNvPr id="24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507A9DA1-754C-0CCA-F7B3-8CBE42106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8033" y="4766850"/>
            <a:ext cx="2367345" cy="1810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74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CAC5824-889A-BD41-B9D2-68F00A53F498}"/>
              </a:ext>
            </a:extLst>
          </p:cNvPr>
          <p:cNvSpPr/>
          <p:nvPr/>
        </p:nvSpPr>
        <p:spPr>
          <a:xfrm>
            <a:off x="191588" y="163286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13658"/>
            <a:ext cx="10020673" cy="13563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C110-B7FF-B84D-961E-281830C0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6017"/>
            <a:ext cx="6270758" cy="3642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>
                <a:solidFill>
                  <a:srgbClr val="0058B5"/>
                </a:solidFill>
                <a:latin typeface="Georgia Pro" panose="02040502050405020303" pitchFamily="18" charset="0"/>
                <a:ea typeface="Calibri" panose="020F0502020204030204" pitchFamily="34" charset="0"/>
                <a:cs typeface="Times New Roman"/>
              </a:rPr>
              <a:t>Looming global economic recession </a:t>
            </a:r>
          </a:p>
          <a:p>
            <a:r>
              <a:rPr lang="en-CA" sz="2000">
                <a:solidFill>
                  <a:srgbClr val="0058B5"/>
                </a:solidFill>
                <a:latin typeface="Georgia Pro" panose="02040502050405020303" pitchFamily="18" charset="0"/>
                <a:ea typeface="Calibri" panose="020F0502020204030204" pitchFamily="34" charset="0"/>
                <a:cs typeface="Times New Roman"/>
              </a:rPr>
              <a:t>Public fear around financial support for Ukraine</a:t>
            </a:r>
          </a:p>
          <a:p>
            <a:r>
              <a:rPr lang="en-CA" sz="2000">
                <a:solidFill>
                  <a:srgbClr val="0058B5"/>
                </a:solidFill>
                <a:latin typeface="Georgia Pro" panose="02040502050405020303" pitchFamily="18" charset="0"/>
                <a:ea typeface="Calibri" panose="020F0502020204030204" pitchFamily="34" charset="0"/>
                <a:cs typeface="Times New Roman"/>
              </a:rPr>
              <a:t>Conflict impacts global supply chain.</a:t>
            </a:r>
          </a:p>
          <a:p>
            <a:r>
              <a:rPr lang="en-CA" sz="2000">
                <a:solidFill>
                  <a:srgbClr val="0058B5"/>
                </a:solidFill>
                <a:latin typeface="Georgia Pro" panose="02040502050405020303" pitchFamily="18" charset="0"/>
                <a:ea typeface="Calibri" panose="020F0502020204030204" pitchFamily="34" charset="0"/>
                <a:cs typeface="Times New Roman"/>
              </a:rPr>
              <a:t>Poor public sentiment may force negotiations.</a:t>
            </a:r>
          </a:p>
        </p:txBody>
      </p:sp>
      <p:pic>
        <p:nvPicPr>
          <p:cNvPr id="7" name="Graphic 6" descr="Downward trend graph with solid fill">
            <a:extLst>
              <a:ext uri="{FF2B5EF4-FFF2-40B4-BE49-F238E27FC236}">
                <a16:creationId xmlns:a16="http://schemas.microsoft.com/office/drawing/2014/main" id="{1B0F4364-7E00-7E4B-A31A-26BADA4E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178" y="1726955"/>
            <a:ext cx="1659388" cy="1659388"/>
          </a:xfrm>
          <a:prstGeom prst="rect">
            <a:avLst/>
          </a:prstGeom>
        </p:spPr>
      </p:pic>
      <p:pic>
        <p:nvPicPr>
          <p:cNvPr id="9" name="Graphic 8" descr="Handshake with solid fill">
            <a:extLst>
              <a:ext uri="{FF2B5EF4-FFF2-40B4-BE49-F238E27FC236}">
                <a16:creationId xmlns:a16="http://schemas.microsoft.com/office/drawing/2014/main" id="{40AF1E51-8EE7-874B-BCB8-0906ECB0A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7139" y="3658106"/>
            <a:ext cx="1659388" cy="1659388"/>
          </a:xfrm>
          <a:prstGeom prst="rect">
            <a:avLst/>
          </a:prstGeom>
        </p:spPr>
      </p:pic>
      <p:pic>
        <p:nvPicPr>
          <p:cNvPr id="16" name="Graphic 15" descr="Connected with solid fill">
            <a:extLst>
              <a:ext uri="{FF2B5EF4-FFF2-40B4-BE49-F238E27FC236}">
                <a16:creationId xmlns:a16="http://schemas.microsoft.com/office/drawing/2014/main" id="{5E6181C6-6424-544F-8986-A48A2C282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5494" y="3622238"/>
            <a:ext cx="1465745" cy="1465745"/>
          </a:xfrm>
          <a:prstGeom prst="rect">
            <a:avLst/>
          </a:prstGeom>
        </p:spPr>
      </p:pic>
      <p:pic>
        <p:nvPicPr>
          <p:cNvPr id="18" name="Graphic 17" descr="Dollar with solid fill">
            <a:extLst>
              <a:ext uri="{FF2B5EF4-FFF2-40B4-BE49-F238E27FC236}">
                <a16:creationId xmlns:a16="http://schemas.microsoft.com/office/drawing/2014/main" id="{C81349B3-5780-244C-9805-BA7415E25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2876" y="1894966"/>
            <a:ext cx="1249899" cy="12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2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A0103B-7638-1F47-91EF-10D73A8543B3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4286"/>
            <a:ext cx="10339081" cy="13563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C110-B7FF-B84D-961E-281830C0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919280" cy="4038600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rgbClr val="0058B5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Transparent communication regarding aid and war gains</a:t>
            </a:r>
          </a:p>
          <a:p>
            <a:r>
              <a:rPr lang="en-CA" sz="2000">
                <a:solidFill>
                  <a:srgbClr val="0058B5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Proliferation of information regarding Russian economic and military losses</a:t>
            </a:r>
            <a:endParaRPr lang="en-CA" sz="2000">
              <a:solidFill>
                <a:srgbClr val="0058B5"/>
              </a:solidFill>
              <a:latin typeface="Georgia Pro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>
                <a:solidFill>
                  <a:srgbClr val="0058B5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Lobbying for regulation tackling Russian disinformation</a:t>
            </a:r>
          </a:p>
          <a:p>
            <a:r>
              <a:rPr lang="en-CA" sz="2000">
                <a:solidFill>
                  <a:srgbClr val="0058B5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Highlighting the positive financial impacts provided by Ukrainian refugees to host nations through consumption, labor and taxation</a:t>
            </a:r>
            <a:endParaRPr lang="en-US" sz="2000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pic>
        <p:nvPicPr>
          <p:cNvPr id="11" name="Graphic 10" descr="Chat with solid fill">
            <a:extLst>
              <a:ext uri="{FF2B5EF4-FFF2-40B4-BE49-F238E27FC236}">
                <a16:creationId xmlns:a16="http://schemas.microsoft.com/office/drawing/2014/main" id="{287B34A7-84E1-9046-804B-27FB166A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602" y="1905616"/>
            <a:ext cx="1657637" cy="1657637"/>
          </a:xfrm>
          <a:prstGeom prst="rect">
            <a:avLst/>
          </a:prstGeom>
        </p:spPr>
      </p:pic>
      <p:pic>
        <p:nvPicPr>
          <p:cNvPr id="5" name="Graphic 4" descr="Megaphone1 with solid fill">
            <a:extLst>
              <a:ext uri="{FF2B5EF4-FFF2-40B4-BE49-F238E27FC236}">
                <a16:creationId xmlns:a16="http://schemas.microsoft.com/office/drawing/2014/main" id="{0E76C82F-4315-1544-A564-14076D54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5930" y="1878652"/>
            <a:ext cx="1659388" cy="1659388"/>
          </a:xfrm>
          <a:prstGeom prst="rect">
            <a:avLst/>
          </a:prstGeom>
        </p:spPr>
      </p:pic>
      <p:pic>
        <p:nvPicPr>
          <p:cNvPr id="7" name="Graphic 6" descr="Newspaper with solid fill">
            <a:extLst>
              <a:ext uri="{FF2B5EF4-FFF2-40B4-BE49-F238E27FC236}">
                <a16:creationId xmlns:a16="http://schemas.microsoft.com/office/drawing/2014/main" id="{00DDC27C-77BC-5B46-91C8-BF2D30DF9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3788" y="4073718"/>
            <a:ext cx="1659388" cy="1659388"/>
          </a:xfrm>
          <a:prstGeom prst="rect">
            <a:avLst/>
          </a:prstGeom>
        </p:spPr>
      </p:pic>
      <p:pic>
        <p:nvPicPr>
          <p:cNvPr id="9" name="Graphic 8" descr="Upward trend with solid fill">
            <a:extLst>
              <a:ext uri="{FF2B5EF4-FFF2-40B4-BE49-F238E27FC236}">
                <a16:creationId xmlns:a16="http://schemas.microsoft.com/office/drawing/2014/main" id="{767ED174-F60B-B647-9967-B3B20FBF6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8824" y="3984678"/>
            <a:ext cx="1659388" cy="16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5878E2-6467-7940-B66C-B19ED3593B0A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FE595F-FF28-2C94-0DF0-22D7BBAD8DEF}"/>
              </a:ext>
            </a:extLst>
          </p:cNvPr>
          <p:cNvSpPr/>
          <p:nvPr/>
        </p:nvSpPr>
        <p:spPr>
          <a:xfrm>
            <a:off x="3922369" y="2776682"/>
            <a:ext cx="4347261" cy="130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rgbClr val="0058B5"/>
                </a:solidFill>
                <a:latin typeface="Georgia Pro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011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7E0F3-7BA5-8D40-8649-F8164529E684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A475-0853-B633-21B1-B8B87E0E86FF}"/>
              </a:ext>
            </a:extLst>
          </p:cNvPr>
          <p:cNvSpPr txBox="1"/>
          <p:nvPr/>
        </p:nvSpPr>
        <p:spPr>
          <a:xfrm>
            <a:off x="5255260" y="2998278"/>
            <a:ext cx="4428236" cy="27281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20C4E-1A8A-ABA2-2199-2C7A7533CC0E}"/>
              </a:ext>
            </a:extLst>
          </p:cNvPr>
          <p:cNvSpPr txBox="1"/>
          <p:nvPr/>
        </p:nvSpPr>
        <p:spPr>
          <a:xfrm>
            <a:off x="960410" y="709316"/>
            <a:ext cx="689581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8B5"/>
                </a:solidFill>
                <a:latin typeface="Georgia Pro" panose="02040502050405020303" pitchFamily="18" charset="0"/>
                <a:cs typeface="Calibri"/>
              </a:rPr>
              <a:t>TABLE OF CONTENTS</a:t>
            </a: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FECFE6A0-D390-110F-79ED-88530129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79" y="3460867"/>
            <a:ext cx="1247775" cy="127635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4695675-36D8-D77D-60B5-4A316FF3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344" y="5031705"/>
            <a:ext cx="1704975" cy="1199085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41A92580-EA41-7FE2-000F-AE74A332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00" y="1957937"/>
            <a:ext cx="1371600" cy="1371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4C68B2-C6C4-E76E-DD47-CFB71DC64F8C}"/>
              </a:ext>
            </a:extLst>
          </p:cNvPr>
          <p:cNvSpPr/>
          <p:nvPr/>
        </p:nvSpPr>
        <p:spPr>
          <a:xfrm>
            <a:off x="2903070" y="2448475"/>
            <a:ext cx="4428236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0058B5"/>
                </a:solidFill>
                <a:latin typeface="Georgia Pro" panose="02040502050405020303" pitchFamily="18" charset="0"/>
                <a:cs typeface="Arial"/>
              </a:rPr>
              <a:t>1. DATA COLLECTION</a:t>
            </a:r>
            <a:endParaRPr lang="en-US" sz="2800">
              <a:solidFill>
                <a:srgbClr val="0058B5"/>
              </a:solidFill>
              <a:latin typeface="Georgia Pro" panose="02040502050405020303" pitchFamily="18" charset="0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4C3B3-1ABD-54D7-1EFA-78FF352F4FEE}"/>
              </a:ext>
            </a:extLst>
          </p:cNvPr>
          <p:cNvSpPr/>
          <p:nvPr/>
        </p:nvSpPr>
        <p:spPr>
          <a:xfrm>
            <a:off x="4349981" y="3879967"/>
            <a:ext cx="2981325" cy="438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0058B5"/>
                </a:solidFill>
                <a:latin typeface="Georgia Pro" panose="02040502050405020303" pitchFamily="18" charset="0"/>
                <a:cs typeface="Arial"/>
              </a:rPr>
              <a:t>2.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E715F-3F08-36B7-3D15-B7AACB7A90C9}"/>
              </a:ext>
            </a:extLst>
          </p:cNvPr>
          <p:cNvSpPr/>
          <p:nvPr/>
        </p:nvSpPr>
        <p:spPr>
          <a:xfrm>
            <a:off x="5613781" y="5157117"/>
            <a:ext cx="4991100" cy="94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rgbClr val="0058B5"/>
                </a:solidFill>
                <a:latin typeface="Georgia Pro" panose="02040502050405020303" pitchFamily="18" charset="0"/>
                <a:cs typeface="Arial"/>
              </a:rPr>
              <a:t>3. DISCUSSION AND RECOMMENDATIONS</a:t>
            </a:r>
            <a:endParaRPr lang="en-US" sz="2800">
              <a:solidFill>
                <a:srgbClr val="0058B5"/>
              </a:solidFill>
              <a:latin typeface="Georgia Pro" panose="02040502050405020303" pitchFamily="18" charset="0"/>
              <a:cs typeface="Arial"/>
            </a:endParaRPr>
          </a:p>
        </p:txBody>
      </p:sp>
      <p:pic>
        <p:nvPicPr>
          <p:cNvPr id="3" name="Picture 8" descr="A picture containing text, accessory, umbrella, businesscard&#10;&#10;Description automatically generated">
            <a:extLst>
              <a:ext uri="{FF2B5EF4-FFF2-40B4-BE49-F238E27FC236}">
                <a16:creationId xmlns:a16="http://schemas.microsoft.com/office/drawing/2014/main" id="{26464358-3242-0FB7-A3FD-F51529BB3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75" y="1060227"/>
            <a:ext cx="3400425" cy="33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DF7C97-6B32-E240-BC24-90FEDFA2F3DB}"/>
              </a:ext>
            </a:extLst>
          </p:cNvPr>
          <p:cNvSpPr/>
          <p:nvPr/>
        </p:nvSpPr>
        <p:spPr>
          <a:xfrm>
            <a:off x="195943" y="152400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2965E8-F774-E6A2-E713-334DA97B3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465451"/>
              </p:ext>
            </p:extLst>
          </p:nvPr>
        </p:nvGraphicFramePr>
        <p:xfrm>
          <a:off x="1476552" y="1126002"/>
          <a:ext cx="8779966" cy="258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CNN logo, designed in 48 hours | Logo Design Love">
            <a:extLst>
              <a:ext uri="{FF2B5EF4-FFF2-40B4-BE49-F238E27FC236}">
                <a16:creationId xmlns:a16="http://schemas.microsoft.com/office/drawing/2014/main" id="{1075623F-085C-F647-91A6-A524B7FA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95" y="3428485"/>
            <a:ext cx="827182" cy="52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Logo, icon&#10;&#10;Description automatically generated">
            <a:extLst>
              <a:ext uri="{FF2B5EF4-FFF2-40B4-BE49-F238E27FC236}">
                <a16:creationId xmlns:a16="http://schemas.microsoft.com/office/drawing/2014/main" id="{80A9A155-3B91-9259-5744-E981820E6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0418" y="3150322"/>
            <a:ext cx="988580" cy="940955"/>
          </a:xfrm>
          <a:prstGeom prst="rect">
            <a:avLst/>
          </a:prstGeom>
        </p:spPr>
      </p:pic>
      <p:pic>
        <p:nvPicPr>
          <p:cNvPr id="35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3764C7D4-E805-0223-6DF3-0CADCC16B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1622" y="3151188"/>
            <a:ext cx="1395557" cy="93922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D14520-D209-132B-29B0-B5A03CC6B0D1}"/>
              </a:ext>
            </a:extLst>
          </p:cNvPr>
          <p:cNvSpPr/>
          <p:nvPr/>
        </p:nvSpPr>
        <p:spPr>
          <a:xfrm>
            <a:off x="4024312" y="409574"/>
            <a:ext cx="3695700" cy="9620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Georgia Pro"/>
                <a:cs typeface="Arial"/>
              </a:rPr>
              <a:t>DATA COLLECTION</a:t>
            </a:r>
          </a:p>
        </p:txBody>
      </p:sp>
      <p:pic>
        <p:nvPicPr>
          <p:cNvPr id="47" name="Picture 47">
            <a:extLst>
              <a:ext uri="{FF2B5EF4-FFF2-40B4-BE49-F238E27FC236}">
                <a16:creationId xmlns:a16="http://schemas.microsoft.com/office/drawing/2014/main" id="{FC6C4B1F-81B2-A9C5-CEC9-79C06ABB3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8179" y="3430011"/>
            <a:ext cx="515216" cy="524741"/>
          </a:xfrm>
          <a:prstGeom prst="rect">
            <a:avLst/>
          </a:prstGeom>
        </p:spPr>
      </p:pic>
      <p:pic>
        <p:nvPicPr>
          <p:cNvPr id="56" name="Picture 56" descr="Logo&#10;&#10;Description automatically generated">
            <a:extLst>
              <a:ext uri="{FF2B5EF4-FFF2-40B4-BE49-F238E27FC236}">
                <a16:creationId xmlns:a16="http://schemas.microsoft.com/office/drawing/2014/main" id="{D22F11EC-BEF6-25F6-51CC-6B3F517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4443" y="3432320"/>
            <a:ext cx="540328" cy="521278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E33BA7A-3308-8076-5BA5-559C8431716A}"/>
              </a:ext>
            </a:extLst>
          </p:cNvPr>
          <p:cNvSpPr/>
          <p:nvPr/>
        </p:nvSpPr>
        <p:spPr>
          <a:xfrm>
            <a:off x="1478962" y="4207164"/>
            <a:ext cx="2446564" cy="19322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Georgia Pro"/>
                <a:cs typeface="Arial"/>
              </a:rPr>
              <a:t>News articles were scraped to </a:t>
            </a:r>
            <a:r>
              <a:rPr lang="en-US" sz="2000">
                <a:latin typeface="Georgia Pro"/>
                <a:cs typeface="Arial"/>
              </a:rPr>
              <a:t>validate</a:t>
            </a:r>
            <a:r>
              <a:rPr lang="en-US">
                <a:latin typeface="Georgia Pro"/>
                <a:cs typeface="Arial"/>
              </a:rPr>
              <a:t> sentiment analysis and the factors identified.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467FDD5-65CB-C33B-94B0-5D6FE00232EA}"/>
              </a:ext>
            </a:extLst>
          </p:cNvPr>
          <p:cNvSpPr/>
          <p:nvPr/>
        </p:nvSpPr>
        <p:spPr>
          <a:xfrm>
            <a:off x="4546394" y="4207742"/>
            <a:ext cx="2437409" cy="19428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Sitka Heading"/>
                <a:cs typeface="Arial"/>
              </a:rPr>
              <a:t>Tweets from two periods: May-Jul 2022 and Jan-Mar 2023 were collected.</a:t>
            </a: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54D41581-B8FC-F324-95F7-59D05246E8B8}"/>
              </a:ext>
            </a:extLst>
          </p:cNvPr>
          <p:cNvSpPr/>
          <p:nvPr/>
        </p:nvSpPr>
        <p:spPr>
          <a:xfrm>
            <a:off x="7598930" y="4206875"/>
            <a:ext cx="2501074" cy="19319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Sitka Heading"/>
                <a:cs typeface="Arial"/>
              </a:rPr>
              <a:t>Reddit posts from May-Jul 2022 and Jan-Mar 2023 were collected for </a:t>
            </a:r>
          </a:p>
        </p:txBody>
      </p:sp>
    </p:spTree>
    <p:extLst>
      <p:ext uri="{BB962C8B-B14F-4D97-AF65-F5344CB8AC3E}">
        <p14:creationId xmlns:p14="http://schemas.microsoft.com/office/powerpoint/2010/main" val="139918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F11648-F4C0-854C-B43A-23608B9A19CD}"/>
              </a:ext>
            </a:extLst>
          </p:cNvPr>
          <p:cNvSpPr/>
          <p:nvPr/>
        </p:nvSpPr>
        <p:spPr>
          <a:xfrm>
            <a:off x="185057" y="163286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56268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Analysis – Twitter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C110-B7FF-B84D-961E-281830C0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368425"/>
            <a:ext cx="6847115" cy="8896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58B5"/>
                </a:solidFill>
                <a:latin typeface="Georgia Pro"/>
              </a:rPr>
              <a:t>The percentage of negative tweets increases from #ukrainewar to #russiawar</a:t>
            </a:r>
            <a:endParaRPr lang="en-US"/>
          </a:p>
          <a:p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5ED4D9A5-3912-2341-B962-4C1E0C4E3C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61" y="2452973"/>
            <a:ext cx="4623582" cy="391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616A40C5-615F-204B-B7DC-7E830B6C6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8" y="2442088"/>
            <a:ext cx="4504094" cy="39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19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E3787B-A773-4F4C-962A-F5DE5EEA916A}"/>
              </a:ext>
            </a:extLst>
          </p:cNvPr>
          <p:cNvSpPr/>
          <p:nvPr/>
        </p:nvSpPr>
        <p:spPr>
          <a:xfrm>
            <a:off x="195943" y="152400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Georgia Pro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590F44-7D64-A384-05C7-9A15B9B84600}"/>
              </a:ext>
            </a:extLst>
          </p:cNvPr>
          <p:cNvSpPr txBox="1">
            <a:spLocks/>
          </p:cNvSpPr>
          <p:nvPr/>
        </p:nvSpPr>
        <p:spPr>
          <a:xfrm>
            <a:off x="6999515" y="5492932"/>
            <a:ext cx="3385457" cy="940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i="1">
                <a:solidFill>
                  <a:srgbClr val="0058B5"/>
                </a:solidFill>
              </a:rPr>
              <a:t>January – March '23</a:t>
            </a:r>
            <a:endParaRPr lang="en-US" sz="22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7186C3-E438-F56F-E65F-2FAFBD4A0F7F}"/>
              </a:ext>
            </a:extLst>
          </p:cNvPr>
          <p:cNvSpPr txBox="1">
            <a:spLocks/>
          </p:cNvSpPr>
          <p:nvPr/>
        </p:nvSpPr>
        <p:spPr>
          <a:xfrm>
            <a:off x="2688772" y="5492932"/>
            <a:ext cx="2373087" cy="940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i="1">
                <a:solidFill>
                  <a:srgbClr val="0058B5"/>
                </a:solidFill>
              </a:rPr>
              <a:t>May – July '22</a:t>
            </a:r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3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Analysis – Twitter Tweets</a:t>
            </a:r>
            <a:endParaRPr lang="en-US" b="1">
              <a:solidFill>
                <a:srgbClr val="0058B5"/>
              </a:solidFill>
              <a:latin typeface="Georgia Pro"/>
              <a:cs typeface="Calibri Light"/>
            </a:endParaRPr>
          </a:p>
        </p:txBody>
      </p:sp>
      <p:pic>
        <p:nvPicPr>
          <p:cNvPr id="6" name="Picture 5" descr="Chart, text&#10;&#10;Description automatically generated">
            <a:extLst>
              <a:ext uri="{FF2B5EF4-FFF2-40B4-BE49-F238E27FC236}">
                <a16:creationId xmlns:a16="http://schemas.microsoft.com/office/drawing/2014/main" id="{1D3DB107-EF32-9A43-9F64-E8AC839AF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31" y="1559305"/>
            <a:ext cx="4729012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C110-B7FF-B84D-961E-281830C0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05989"/>
            <a:ext cx="9601200" cy="919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0058B5"/>
                </a:solidFill>
              </a:rPr>
              <a:t>#</a:t>
            </a:r>
            <a:r>
              <a:rPr lang="en-US" b="1" i="1" err="1">
                <a:solidFill>
                  <a:srgbClr val="0058B5"/>
                </a:solidFill>
              </a:rPr>
              <a:t>ukrainewar</a:t>
            </a:r>
            <a:endParaRPr lang="en-US" b="1" i="1">
              <a:solidFill>
                <a:srgbClr val="0058B5"/>
              </a:solidFill>
              <a:cs typeface="Calibri" panose="020F0502020204030204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8FB784C-3E96-0C4A-9EBE-93E1FAB8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60" y="1529858"/>
            <a:ext cx="4647845" cy="39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1CE8A-FA24-C246-BFA1-892E7029E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915" y="4289509"/>
            <a:ext cx="8705203" cy="2313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F5AD3B-4460-8440-9DF8-A78FBD6E56AE}"/>
              </a:ext>
            </a:extLst>
          </p:cNvPr>
          <p:cNvSpPr/>
          <p:nvPr/>
        </p:nvSpPr>
        <p:spPr>
          <a:xfrm>
            <a:off x="10362009" y="1534704"/>
            <a:ext cx="530529" cy="3468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516E89-DE45-B24A-9C2E-E299750DDB03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58B5"/>
                </a:solidFill>
                <a:latin typeface="Georgia Pro"/>
              </a:rPr>
              <a:t>#ukraine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73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Positive Factors Identified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563419-AF5B-A048-A76C-C85237C06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6" y="1662313"/>
            <a:ext cx="10449717" cy="42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A33EDE-34ED-D61B-6499-EFC18B6B638A}"/>
              </a:ext>
            </a:extLst>
          </p:cNvPr>
          <p:cNvSpPr txBox="1">
            <a:spLocks/>
          </p:cNvSpPr>
          <p:nvPr/>
        </p:nvSpPr>
        <p:spPr>
          <a:xfrm>
            <a:off x="838200" y="1138646"/>
            <a:ext cx="9601200" cy="919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>
                <a:solidFill>
                  <a:srgbClr val="0058B5"/>
                </a:solidFill>
              </a:rPr>
              <a:t>#ukrainewar</a:t>
            </a:r>
            <a:endParaRPr lang="en-US" b="1" i="1">
              <a:solidFill>
                <a:srgbClr val="0058B5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121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847C20-E4CC-CD48-B2AB-2E19692E3D4A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D40C188-8CE4-0548-BFAF-21C60BA4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5" y="1704703"/>
            <a:ext cx="10206221" cy="43485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F099F4-A4AC-885F-A725-99C636AF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103"/>
            <a:ext cx="9601200" cy="919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0058B5"/>
                </a:solidFill>
              </a:rPr>
              <a:t>#ukrainewar</a:t>
            </a:r>
            <a:endParaRPr lang="en-US" b="1" i="1">
              <a:solidFill>
                <a:srgbClr val="0058B5"/>
              </a:solidFill>
              <a:cs typeface="Calibri" panose="020F050202020403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0F91F1-7775-BF22-53CF-5892FD90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73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Negative Factors Identified </a:t>
            </a:r>
          </a:p>
        </p:txBody>
      </p:sp>
    </p:spTree>
    <p:extLst>
      <p:ext uri="{BB962C8B-B14F-4D97-AF65-F5344CB8AC3E}">
        <p14:creationId xmlns:p14="http://schemas.microsoft.com/office/powerpoint/2010/main" val="126444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5E805A-8B78-6E48-98E0-402BF8FA3042}"/>
              </a:ext>
            </a:extLst>
          </p:cNvPr>
          <p:cNvSpPr/>
          <p:nvPr/>
        </p:nvSpPr>
        <p:spPr>
          <a:xfrm>
            <a:off x="195943" y="174171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 panose="02040502050405020303" pitchFamily="18" charset="0"/>
              </a:rPr>
              <a:t>Factors Driving Sentiments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B4C6098-B7E6-0D4C-B712-93C310E90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781279"/>
              </p:ext>
            </p:extLst>
          </p:nvPr>
        </p:nvGraphicFramePr>
        <p:xfrm>
          <a:off x="715299" y="1556016"/>
          <a:ext cx="11054728" cy="343547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527364">
                  <a:extLst>
                    <a:ext uri="{9D8B030D-6E8A-4147-A177-3AD203B41FA5}">
                      <a16:colId xmlns:a16="http://schemas.microsoft.com/office/drawing/2014/main" val="717233378"/>
                    </a:ext>
                  </a:extLst>
                </a:gridCol>
                <a:gridCol w="5527364">
                  <a:extLst>
                    <a:ext uri="{9D8B030D-6E8A-4147-A177-3AD203B41FA5}">
                      <a16:colId xmlns:a16="http://schemas.microsoft.com/office/drawing/2014/main" val="2267810660"/>
                    </a:ext>
                  </a:extLst>
                </a:gridCol>
              </a:tblGrid>
              <a:tr h="3189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>
                          <a:effectLst/>
                          <a:latin typeface="Calibri"/>
                          <a:cs typeface="Calibri"/>
                        </a:rPr>
                        <a:t>FACTORS DRIVING POSITIVE SENTIMENT</a:t>
                      </a:r>
                      <a:endParaRPr lang="en-CA" sz="2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>
                          <a:effectLst/>
                          <a:latin typeface="Calibri"/>
                          <a:cs typeface="Calibri"/>
                        </a:rPr>
                        <a:t>FACTORS DRIVING NEGATIVE SENTIMENT</a:t>
                      </a:r>
                      <a:endParaRPr lang="en-CA" sz="2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55602"/>
                  </a:ext>
                </a:extLst>
              </a:tr>
              <a:tr h="98637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 kern="1200">
                          <a:solidFill>
                            <a:schemeClr val="dk1"/>
                          </a:solidFill>
                          <a:effectLst/>
                          <a:latin typeface="Calibri"/>
                          <a:cs typeface="Calibri"/>
                        </a:rPr>
                        <a:t>1. Ukraine’s skepticism and denial of Russia’s request for a ceasefire during Orthodox Christmas.</a:t>
                      </a:r>
                      <a:endParaRPr lang="en-CA" sz="2400" b="1" kern="120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>
                          <a:effectLst/>
                          <a:latin typeface="Calibri"/>
                          <a:cs typeface="Calibri"/>
                        </a:rPr>
                        <a:t>1. Billions of tax dollars spent on supporting the Ukrainian government on the war.</a:t>
                      </a:r>
                      <a:endParaRPr lang="en-CA" sz="2400" b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646059"/>
                  </a:ext>
                </a:extLst>
              </a:tr>
              <a:tr h="65274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 kern="1200">
                          <a:solidFill>
                            <a:schemeClr val="dk1"/>
                          </a:solidFill>
                          <a:effectLst/>
                          <a:latin typeface="Calibri"/>
                          <a:cs typeface="Calibri"/>
                        </a:rPr>
                        <a:t>2. Expansion of NATO and its Allied Members.</a:t>
                      </a:r>
                      <a:endParaRPr lang="en-CA" sz="2400" b="1" kern="120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>
                          <a:effectLst/>
                          <a:latin typeface="Calibri"/>
                          <a:cs typeface="Calibri"/>
                        </a:rPr>
                        <a:t>2. The threat of a nuclear war and the use of nuclear weapons.</a:t>
                      </a:r>
                      <a:endParaRPr lang="en-CA" sz="2400" b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204244"/>
                  </a:ext>
                </a:extLst>
              </a:tr>
              <a:tr h="3190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 kern="1200">
                          <a:solidFill>
                            <a:schemeClr val="dk1"/>
                          </a:solidFill>
                          <a:effectLst/>
                          <a:latin typeface="Calibri"/>
                          <a:cs typeface="Calibri"/>
                        </a:rPr>
                        <a:t>3. Trust in Ukrainian leadership.</a:t>
                      </a:r>
                      <a:endParaRPr lang="en-CA" sz="2400" b="1" kern="120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>
                          <a:effectLst/>
                          <a:latin typeface="Calibri"/>
                          <a:cs typeface="Calibri"/>
                        </a:rPr>
                        <a:t>3. The inflation of Oil &amp; Gas prices.</a:t>
                      </a:r>
                      <a:endParaRPr lang="en-CA" sz="2400" b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309110"/>
                  </a:ext>
                </a:extLst>
              </a:tr>
              <a:tr h="31900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CA" sz="2400" b="1" kern="120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400" b="1">
                          <a:effectLst/>
                          <a:latin typeface="Calibri"/>
                          <a:cs typeface="Calibri"/>
                        </a:rPr>
                        <a:t>4. Ukrainian population accused of Neo-Nazism.</a:t>
                      </a:r>
                      <a:endParaRPr lang="en-CA" sz="2400" b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2898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BE7E5BF-E9FF-4341-886D-1C998ED8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11" y="4344990"/>
            <a:ext cx="2930788" cy="2344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A1357-6367-C847-859A-E4039E60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56" y="5002214"/>
            <a:ext cx="4752206" cy="1693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17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1F056A-FD5F-3A46-A1B9-9F20AC050F79}"/>
              </a:ext>
            </a:extLst>
          </p:cNvPr>
          <p:cNvSpPr/>
          <p:nvPr/>
        </p:nvSpPr>
        <p:spPr>
          <a:xfrm>
            <a:off x="195943" y="130629"/>
            <a:ext cx="11808823" cy="6531428"/>
          </a:xfrm>
          <a:prstGeom prst="rect">
            <a:avLst/>
          </a:prstGeom>
          <a:solidFill>
            <a:srgbClr val="F7C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E653-D5DD-2148-BDE6-335776A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57" y="228059"/>
            <a:ext cx="3700710" cy="13563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8B5"/>
                </a:solidFill>
                <a:latin typeface="Georgia Pro"/>
              </a:rPr>
              <a:t>Analysis:</a:t>
            </a:r>
            <a:br>
              <a:rPr lang="en-US" b="1">
                <a:solidFill>
                  <a:srgbClr val="0058B5"/>
                </a:solidFill>
                <a:latin typeface="Georgia Pro"/>
              </a:rPr>
            </a:br>
            <a:r>
              <a:rPr lang="en-US" b="1">
                <a:solidFill>
                  <a:srgbClr val="0058B5"/>
                </a:solidFill>
                <a:latin typeface="Georgia Pro"/>
              </a:rPr>
              <a:t>Reddit</a:t>
            </a:r>
          </a:p>
        </p:txBody>
      </p:sp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4854CB2-19DF-E063-1D38-8F8AB624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875" y="1717759"/>
            <a:ext cx="2634036" cy="2172004"/>
          </a:xfrm>
          <a:prstGeom prst="rect">
            <a:avLst/>
          </a:prstGeom>
        </p:spPr>
      </p:pic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A444CAC-3C91-D9BA-1C2F-DC0E4D0D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89" y="1764510"/>
            <a:ext cx="2743200" cy="2175958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3D27518-4565-C297-DC7C-1E036B64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04" y="4142467"/>
            <a:ext cx="2642938" cy="2092304"/>
          </a:xfrm>
          <a:prstGeom prst="rect">
            <a:avLst/>
          </a:prstGeom>
        </p:spPr>
      </p:pic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17EE3CD-D48C-BEB9-32C3-58785F83B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189" y="4041247"/>
            <a:ext cx="2823409" cy="218445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C1A6A9-6807-D003-A59C-87ED5EA21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856" y="4411830"/>
            <a:ext cx="2190750" cy="14573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B8123-9865-34E0-C1AF-BFEE2C60C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051" y="2056899"/>
            <a:ext cx="222885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14363-AF14-F55A-D548-13E482378E54}"/>
              </a:ext>
            </a:extLst>
          </p:cNvPr>
          <p:cNvSpPr txBox="1"/>
          <p:nvPr/>
        </p:nvSpPr>
        <p:spPr>
          <a:xfrm>
            <a:off x="5603426" y="1117267"/>
            <a:ext cx="15039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rgbClr val="0058B5"/>
                </a:solidFill>
                <a:latin typeface="Georgia Pro" panose="02040502050405020303" pitchFamily="18" charset="0"/>
              </a:rPr>
              <a:t>2022</a:t>
            </a:r>
            <a:endParaRPr lang="en-US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A381F-FA1F-B5F9-FC71-C30955A1574A}"/>
              </a:ext>
            </a:extLst>
          </p:cNvPr>
          <p:cNvSpPr txBox="1"/>
          <p:nvPr/>
        </p:nvSpPr>
        <p:spPr>
          <a:xfrm>
            <a:off x="8507327" y="1128508"/>
            <a:ext cx="15039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rgbClr val="0058B5"/>
                </a:solidFill>
                <a:latin typeface="Georgia Pro" panose="02040502050405020303" pitchFamily="18" charset="0"/>
              </a:rPr>
              <a:t>2023</a:t>
            </a:r>
            <a:endParaRPr lang="en-US">
              <a:solidFill>
                <a:srgbClr val="0058B5"/>
              </a:solidFill>
              <a:latin typeface="Georgia Pro" panose="02040502050405020303" pitchFamily="18" charset="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A683B27-B712-539E-B5FE-A00244481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470" y="130388"/>
            <a:ext cx="6186668" cy="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Analysis – Twitter Tweets</vt:lpstr>
      <vt:lpstr>Analysis – Twitter Tweets</vt:lpstr>
      <vt:lpstr>Positive Factors Identified </vt:lpstr>
      <vt:lpstr>Negative Factors Identified </vt:lpstr>
      <vt:lpstr>Factors Driving Sentiments</vt:lpstr>
      <vt:lpstr>Analysis: Reddit</vt:lpstr>
      <vt:lpstr>Daily Mean Sentiment Score: President Zelensky</vt:lpstr>
      <vt:lpstr>Daily Mean Sentiment Score:  Putin</vt:lpstr>
      <vt:lpstr>Daily Mean Hope Factor</vt:lpstr>
      <vt:lpstr>Daily Mean Fear Factor</vt:lpstr>
      <vt:lpstr>Stock Analysis</vt:lpstr>
      <vt:lpstr>Discussion</vt:lpstr>
      <vt:lpstr>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Liyuan Chen</dc:creator>
  <cp:revision>1</cp:revision>
  <dcterms:created xsi:type="dcterms:W3CDTF">2023-04-02T15:23:41Z</dcterms:created>
  <dcterms:modified xsi:type="dcterms:W3CDTF">2023-04-02T22:48:17Z</dcterms:modified>
</cp:coreProperties>
</file>